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48"/>
  </p:notesMasterIdLst>
  <p:sldIdLst>
    <p:sldId id="309" r:id="rId5"/>
    <p:sldId id="257" r:id="rId6"/>
    <p:sldId id="351" r:id="rId7"/>
    <p:sldId id="352" r:id="rId8"/>
    <p:sldId id="310" r:id="rId9"/>
    <p:sldId id="311" r:id="rId10"/>
    <p:sldId id="312" r:id="rId11"/>
    <p:sldId id="313" r:id="rId12"/>
    <p:sldId id="338" r:id="rId13"/>
    <p:sldId id="361" r:id="rId14"/>
    <p:sldId id="314" r:id="rId15"/>
    <p:sldId id="315" r:id="rId16"/>
    <p:sldId id="316" r:id="rId17"/>
    <p:sldId id="317" r:id="rId18"/>
    <p:sldId id="318" r:id="rId19"/>
    <p:sldId id="319" r:id="rId20"/>
    <p:sldId id="321" r:id="rId21"/>
    <p:sldId id="349" r:id="rId22"/>
    <p:sldId id="322" r:id="rId23"/>
    <p:sldId id="348" r:id="rId24"/>
    <p:sldId id="360" r:id="rId25"/>
    <p:sldId id="323" r:id="rId26"/>
    <p:sldId id="325" r:id="rId27"/>
    <p:sldId id="326" r:id="rId28"/>
    <p:sldId id="327" r:id="rId29"/>
    <p:sldId id="350" r:id="rId30"/>
    <p:sldId id="328" r:id="rId31"/>
    <p:sldId id="359" r:id="rId32"/>
    <p:sldId id="330" r:id="rId33"/>
    <p:sldId id="331" r:id="rId34"/>
    <p:sldId id="347" r:id="rId35"/>
    <p:sldId id="346" r:id="rId36"/>
    <p:sldId id="343" r:id="rId37"/>
    <p:sldId id="337" r:id="rId38"/>
    <p:sldId id="354" r:id="rId39"/>
    <p:sldId id="357" r:id="rId40"/>
    <p:sldId id="358" r:id="rId41"/>
    <p:sldId id="334" r:id="rId42"/>
    <p:sldId id="362" r:id="rId43"/>
    <p:sldId id="353" r:id="rId44"/>
    <p:sldId id="335" r:id="rId45"/>
    <p:sldId id="336" r:id="rId46"/>
    <p:sldId id="288" r:id="rId47"/>
  </p:sldIdLst>
  <p:sldSz cx="9144000" cy="5143500" type="screen16x9"/>
  <p:notesSz cx="6858000" cy="9144000"/>
  <p:embeddedFontLst>
    <p:embeddedFont>
      <p:font typeface="Barlow" panose="00000500000000000000" pitchFamily="2"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Didact Gothic" panose="00000500000000000000" pitchFamily="2" charset="0"/>
      <p:regular r:id="rId59"/>
    </p:embeddedFont>
    <p:embeddedFont>
      <p:font typeface="Overpass ExtraBold" panose="020B0604020202020204" charset="0"/>
      <p:bold r:id="rId60"/>
      <p:boldItalic r:id="rId61"/>
    </p:embeddedFont>
    <p:embeddedFont>
      <p:font typeface="Oxygen" panose="02000503000000000000" pitchFamily="2"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23B15-8798-425E-95E1-F6CA2ADD1C74}" v="793" dt="2023-10-17T19:04:21.148"/>
    <p1510:client id="{6A72BFBB-7FB4-42BD-A87E-E8C4660B5565}" v="329" dt="2023-10-18T16:18:56.324"/>
    <p1510:client id="{7CC090A1-D14B-4EA8-9307-E5DD507FB7AB}" v="393" dt="2023-10-18T13:02:10.546"/>
    <p1510:client id="{7FA8B5CA-1E61-4205-97FD-D60C24B19E33}" v="12" dt="2023-10-17T19:12:08.883"/>
    <p1510:client id="{842D0C83-9344-4DE4-B708-4372B4D5F319}" v="568" dt="2023-10-18T20:58:01.279"/>
    <p1510:client id="{9D184C56-1AB2-406C-9A74-A514F1E8E09C}" v="5" dt="2023-10-16T20:04:48.643"/>
    <p1510:client id="{B660E97D-8640-402B-B0EB-B24DC0812CF9}" v="39" dt="2022-10-12T20:27:39.463"/>
    <p1510:client id="{B8C612BE-C90D-4141-ACC0-1D0940687801}" v="10" dt="2023-10-18T19:39:24.673"/>
    <p1510:client id="{C0C998B1-197C-4ECB-8C24-D664C3E4829F}" v="5" dt="2023-08-01T18:21:16.300"/>
    <p1510:client id="{C4FDFC48-C9E4-4BE8-979E-6D4946B1DDE4}" v="33" dt="2022-10-12T17:46:40.113"/>
    <p1510:client id="{CF607A63-9617-40AB-82D9-120A5191765C}" v="196" dt="2022-10-12T18:06:41.689"/>
    <p1510:client id="{DA62243C-7F55-4959-B0A0-2FDB957549FE}" v="5" dt="2023-10-18T21:22:35.497"/>
    <p1510:client id="{F26972E0-E281-43A1-9138-0FB427F8747F}" v="605" dt="2023-10-18T14:59:47.605"/>
    <p1510:client id="{F792BC00-C878-45EE-9A11-2E49AEB5CB61}" v="1" dt="2022-10-13T12:28:27.263"/>
    <p1510:client id="{FB9870D2-13F4-4A1D-AF16-DA3F57508F86}" v="195" dt="2023-10-18T16:36:18.594"/>
    <p1510:client id="{FC12A30E-5B83-4A08-BAB4-84505A687BBB}" v="73" dt="2022-10-12T17:56:26.526"/>
    <p1510:client id="{FC27EED6-A762-4F55-898D-7FE001964B38}" v="87" dt="2023-10-18T21:03:09.581"/>
  </p1510:revLst>
</p1510:revInfo>
</file>

<file path=ppt/tableStyles.xml><?xml version="1.0" encoding="utf-8"?>
<a:tblStyleLst xmlns:a="http://schemas.openxmlformats.org/drawingml/2006/main" def="{E40D72EC-522C-4F53-A6DD-E79B177413B6}">
  <a:tblStyle styleId="{E40D72EC-522C-4F53-A6DD-E79B177413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a Hayes" userId="S::hayeskar000@utcharter.org::787cc39d-c7a4-479a-93f2-e5a09879899c" providerId="AD" clId="Web-{6A72BFBB-7FB4-42BD-A87E-E8C4660B5565}"/>
    <pc:docChg chg="addSld delSld modSld sldOrd">
      <pc:chgData name="Karena Hayes" userId="S::hayeskar000@utcharter.org::787cc39d-c7a4-479a-93f2-e5a09879899c" providerId="AD" clId="Web-{6A72BFBB-7FB4-42BD-A87E-E8C4660B5565}" dt="2023-10-18T16:18:56.324" v="219"/>
      <pc:docMkLst>
        <pc:docMk/>
      </pc:docMkLst>
      <pc:sldChg chg="addSp delSp modSp del">
        <pc:chgData name="Karena Hayes" userId="S::hayeskar000@utcharter.org::787cc39d-c7a4-479a-93f2-e5a09879899c" providerId="AD" clId="Web-{6A72BFBB-7FB4-42BD-A87E-E8C4660B5565}" dt="2023-10-18T16:04:37.663" v="62"/>
        <pc:sldMkLst>
          <pc:docMk/>
          <pc:sldMk cId="2427662938" sldId="333"/>
        </pc:sldMkLst>
        <pc:graphicFrameChg chg="del">
          <ac:chgData name="Karena Hayes" userId="S::hayeskar000@utcharter.org::787cc39d-c7a4-479a-93f2-e5a09879899c" providerId="AD" clId="Web-{6A72BFBB-7FB4-42BD-A87E-E8C4660B5565}" dt="2023-10-18T15:59:35.813" v="6"/>
          <ac:graphicFrameMkLst>
            <pc:docMk/>
            <pc:sldMk cId="2427662938" sldId="333"/>
            <ac:graphicFrameMk id="26" creationId="{2876461D-82F6-40D5-9037-8A747935580B}"/>
          </ac:graphicFrameMkLst>
        </pc:graphicFrameChg>
        <pc:picChg chg="add mod">
          <ac:chgData name="Karena Hayes" userId="S::hayeskar000@utcharter.org::787cc39d-c7a4-479a-93f2-e5a09879899c" providerId="AD" clId="Web-{6A72BFBB-7FB4-42BD-A87E-E8C4660B5565}" dt="2023-10-18T16:00:00.688" v="8" actId="1076"/>
          <ac:picMkLst>
            <pc:docMk/>
            <pc:sldMk cId="2427662938" sldId="333"/>
            <ac:picMk id="7" creationId="{A6B295BA-71F8-34E7-9685-B5072055E0B2}"/>
          </ac:picMkLst>
        </pc:picChg>
      </pc:sldChg>
      <pc:sldChg chg="addSp modSp">
        <pc:chgData name="Karena Hayes" userId="S::hayeskar000@utcharter.org::787cc39d-c7a4-479a-93f2-e5a09879899c" providerId="AD" clId="Web-{6A72BFBB-7FB4-42BD-A87E-E8C4660B5565}" dt="2023-10-18T16:18:55.746" v="218" actId="1076"/>
        <pc:sldMkLst>
          <pc:docMk/>
          <pc:sldMk cId="2133076112" sldId="354"/>
        </pc:sldMkLst>
        <pc:spChg chg="mod">
          <ac:chgData name="Karena Hayes" userId="S::hayeskar000@utcharter.org::787cc39d-c7a4-479a-93f2-e5a09879899c" providerId="AD" clId="Web-{6A72BFBB-7FB4-42BD-A87E-E8C4660B5565}" dt="2023-10-18T16:17:26.682" v="205" actId="20577"/>
          <ac:spMkLst>
            <pc:docMk/>
            <pc:sldMk cId="2133076112" sldId="354"/>
            <ac:spMk id="7" creationId="{10B10FFF-F720-4D9E-1E69-BF2E6FB1ED36}"/>
          </ac:spMkLst>
        </pc:spChg>
        <pc:picChg chg="add mod">
          <ac:chgData name="Karena Hayes" userId="S::hayeskar000@utcharter.org::787cc39d-c7a4-479a-93f2-e5a09879899c" providerId="AD" clId="Web-{6A72BFBB-7FB4-42BD-A87E-E8C4660B5565}" dt="2023-10-18T16:18:22.230" v="215"/>
          <ac:picMkLst>
            <pc:docMk/>
            <pc:sldMk cId="2133076112" sldId="354"/>
            <ac:picMk id="3" creationId="{7F3E1787-323D-7B6C-2AAB-5C684EB3474A}"/>
          </ac:picMkLst>
        </pc:picChg>
        <pc:picChg chg="add mod modCrop">
          <ac:chgData name="Karena Hayes" userId="S::hayeskar000@utcharter.org::787cc39d-c7a4-479a-93f2-e5a09879899c" providerId="AD" clId="Web-{6A72BFBB-7FB4-42BD-A87E-E8C4660B5565}" dt="2023-10-18T16:18:00.354" v="210"/>
          <ac:picMkLst>
            <pc:docMk/>
            <pc:sldMk cId="2133076112" sldId="354"/>
            <ac:picMk id="4" creationId="{FB1A7534-213B-888F-F839-8EA679C1116D}"/>
          </ac:picMkLst>
        </pc:picChg>
        <pc:picChg chg="mod">
          <ac:chgData name="Karena Hayes" userId="S::hayeskar000@utcharter.org::787cc39d-c7a4-479a-93f2-e5a09879899c" providerId="AD" clId="Web-{6A72BFBB-7FB4-42BD-A87E-E8C4660B5565}" dt="2023-10-18T16:18:09.792" v="213"/>
          <ac:picMkLst>
            <pc:docMk/>
            <pc:sldMk cId="2133076112" sldId="354"/>
            <ac:picMk id="10" creationId="{9499443D-A89F-AA0B-DD1B-08200F4EB110}"/>
          </ac:picMkLst>
        </pc:picChg>
        <pc:picChg chg="mod">
          <ac:chgData name="Karena Hayes" userId="S::hayeskar000@utcharter.org::787cc39d-c7a4-479a-93f2-e5a09879899c" providerId="AD" clId="Web-{6A72BFBB-7FB4-42BD-A87E-E8C4660B5565}" dt="2023-10-18T16:18:09.714" v="212"/>
          <ac:picMkLst>
            <pc:docMk/>
            <pc:sldMk cId="2133076112" sldId="354"/>
            <ac:picMk id="12" creationId="{E0272BED-E04D-BBF5-835D-F5BD5D7303DE}"/>
          </ac:picMkLst>
        </pc:picChg>
        <pc:picChg chg="mod">
          <ac:chgData name="Karena Hayes" userId="S::hayeskar000@utcharter.org::787cc39d-c7a4-479a-93f2-e5a09879899c" providerId="AD" clId="Web-{6A72BFBB-7FB4-42BD-A87E-E8C4660B5565}" dt="2023-10-18T16:18:43.605" v="217" actId="14100"/>
          <ac:picMkLst>
            <pc:docMk/>
            <pc:sldMk cId="2133076112" sldId="354"/>
            <ac:picMk id="13" creationId="{AEFA7511-6D21-E8D0-FA87-01E5A11CB8FF}"/>
          </ac:picMkLst>
        </pc:picChg>
        <pc:picChg chg="mod">
          <ac:chgData name="Karena Hayes" userId="S::hayeskar000@utcharter.org::787cc39d-c7a4-479a-93f2-e5a09879899c" providerId="AD" clId="Web-{6A72BFBB-7FB4-42BD-A87E-E8C4660B5565}" dt="2023-10-18T16:18:55.746" v="218" actId="1076"/>
          <ac:picMkLst>
            <pc:docMk/>
            <pc:sldMk cId="2133076112" sldId="354"/>
            <ac:picMk id="14" creationId="{F58F7044-EC3A-DFB9-02FC-69F0816D1A3A}"/>
          </ac:picMkLst>
        </pc:picChg>
      </pc:sldChg>
      <pc:sldChg chg="delSp add del ord replId">
        <pc:chgData name="Karena Hayes" userId="S::hayeskar000@utcharter.org::787cc39d-c7a4-479a-93f2-e5a09879899c" providerId="AD" clId="Web-{6A72BFBB-7FB4-42BD-A87E-E8C4660B5565}" dt="2023-10-18T16:04:31.320" v="61"/>
        <pc:sldMkLst>
          <pc:docMk/>
          <pc:sldMk cId="1712834168" sldId="355"/>
        </pc:sldMkLst>
        <pc:picChg chg="del">
          <ac:chgData name="Karena Hayes" userId="S::hayeskar000@utcharter.org::787cc39d-c7a4-479a-93f2-e5a09879899c" providerId="AD" clId="Web-{6A72BFBB-7FB4-42BD-A87E-E8C4660B5565}" dt="2023-10-18T15:59:10.343" v="3"/>
          <ac:picMkLst>
            <pc:docMk/>
            <pc:sldMk cId="1712834168" sldId="355"/>
            <ac:picMk id="6" creationId="{BF4AF8AE-768C-B0CA-8995-D804526FE073}"/>
          </ac:picMkLst>
        </pc:picChg>
        <pc:picChg chg="del">
          <ac:chgData name="Karena Hayes" userId="S::hayeskar000@utcharter.org::787cc39d-c7a4-479a-93f2-e5a09879899c" providerId="AD" clId="Web-{6A72BFBB-7FB4-42BD-A87E-E8C4660B5565}" dt="2023-10-18T15:59:19.172" v="4"/>
          <ac:picMkLst>
            <pc:docMk/>
            <pc:sldMk cId="1712834168" sldId="355"/>
            <ac:picMk id="7" creationId="{857BBCA3-C82A-ACF2-76AF-3AC5A5905738}"/>
          </ac:picMkLst>
        </pc:picChg>
      </pc:sldChg>
      <pc:sldChg chg="delSp add del replId">
        <pc:chgData name="Karena Hayes" userId="S::hayeskar000@utcharter.org::787cc39d-c7a4-479a-93f2-e5a09879899c" providerId="AD" clId="Web-{6A72BFBB-7FB4-42BD-A87E-E8C4660B5565}" dt="2023-10-18T16:18:56.324" v="219"/>
        <pc:sldMkLst>
          <pc:docMk/>
          <pc:sldMk cId="2927995404" sldId="356"/>
        </pc:sldMkLst>
        <pc:graphicFrameChg chg="del">
          <ac:chgData name="Karena Hayes" userId="S::hayeskar000@utcharter.org::787cc39d-c7a4-479a-93f2-e5a09879899c" providerId="AD" clId="Web-{6A72BFBB-7FB4-42BD-A87E-E8C4660B5565}" dt="2023-10-18T16:07:29.105" v="99"/>
          <ac:graphicFrameMkLst>
            <pc:docMk/>
            <pc:sldMk cId="2927995404" sldId="356"/>
            <ac:graphicFrameMk id="26" creationId="{2876461D-82F6-40D5-9037-8A747935580B}"/>
          </ac:graphicFrameMkLst>
        </pc:graphicFrameChg>
      </pc:sldChg>
      <pc:sldChg chg="addSp delSp modSp add replId">
        <pc:chgData name="Karena Hayes" userId="S::hayeskar000@utcharter.org::787cc39d-c7a4-479a-93f2-e5a09879899c" providerId="AD" clId="Web-{6A72BFBB-7FB4-42BD-A87E-E8C4660B5565}" dt="2023-10-18T16:07:05.792" v="98" actId="1076"/>
        <pc:sldMkLst>
          <pc:docMk/>
          <pc:sldMk cId="2682735877" sldId="357"/>
        </pc:sldMkLst>
        <pc:spChg chg="add mod">
          <ac:chgData name="Karena Hayes" userId="S::hayeskar000@utcharter.org::787cc39d-c7a4-479a-93f2-e5a09879899c" providerId="AD" clId="Web-{6A72BFBB-7FB4-42BD-A87E-E8C4660B5565}" dt="2023-10-18T16:05:51.806" v="75" actId="1076"/>
          <ac:spMkLst>
            <pc:docMk/>
            <pc:sldMk cId="2682735877" sldId="357"/>
            <ac:spMk id="6" creationId="{D1BD356D-A5D0-FAF5-010B-57C830CA2DEB}"/>
          </ac:spMkLst>
        </pc:spChg>
        <pc:spChg chg="mod">
          <ac:chgData name="Karena Hayes" userId="S::hayeskar000@utcharter.org::787cc39d-c7a4-479a-93f2-e5a09879899c" providerId="AD" clId="Web-{6A72BFBB-7FB4-42BD-A87E-E8C4660B5565}" dt="2023-10-18T16:06:54.388" v="96" actId="14100"/>
          <ac:spMkLst>
            <pc:docMk/>
            <pc:sldMk cId="2682735877" sldId="357"/>
            <ac:spMk id="7" creationId="{10B10FFF-F720-4D9E-1E69-BF2E6FB1ED36}"/>
          </ac:spMkLst>
        </pc:spChg>
        <pc:spChg chg="add del mod">
          <ac:chgData name="Karena Hayes" userId="S::hayeskar000@utcharter.org::787cc39d-c7a4-479a-93f2-e5a09879899c" providerId="AD" clId="Web-{6A72BFBB-7FB4-42BD-A87E-E8C4660B5565}" dt="2023-10-18T16:02:06.066" v="30"/>
          <ac:spMkLst>
            <pc:docMk/>
            <pc:sldMk cId="2682735877" sldId="357"/>
            <ac:spMk id="9" creationId="{37F7C768-28F3-617D-B094-9573F4D4759E}"/>
          </ac:spMkLst>
        </pc:spChg>
        <pc:picChg chg="add mod">
          <ac:chgData name="Karena Hayes" userId="S::hayeskar000@utcharter.org::787cc39d-c7a4-479a-93f2-e5a09879899c" providerId="AD" clId="Web-{6A72BFBB-7FB4-42BD-A87E-E8C4660B5565}" dt="2023-10-18T16:05:52.009" v="76" actId="1076"/>
          <ac:picMkLst>
            <pc:docMk/>
            <pc:sldMk cId="2682735877" sldId="357"/>
            <ac:picMk id="4" creationId="{C1279B4E-789A-5BF8-3742-8FC3E02C5594}"/>
          </ac:picMkLst>
        </pc:picChg>
        <pc:picChg chg="del">
          <ac:chgData name="Karena Hayes" userId="S::hayeskar000@utcharter.org::787cc39d-c7a4-479a-93f2-e5a09879899c" providerId="AD" clId="Web-{6A72BFBB-7FB4-42BD-A87E-E8C4660B5565}" dt="2023-10-18T16:00:54.518" v="19"/>
          <ac:picMkLst>
            <pc:docMk/>
            <pc:sldMk cId="2682735877" sldId="357"/>
            <ac:picMk id="10" creationId="{9499443D-A89F-AA0B-DD1B-08200F4EB110}"/>
          </ac:picMkLst>
        </pc:picChg>
        <pc:picChg chg="add mod">
          <ac:chgData name="Karena Hayes" userId="S::hayeskar000@utcharter.org::787cc39d-c7a4-479a-93f2-e5a09879899c" providerId="AD" clId="Web-{6A72BFBB-7FB4-42BD-A87E-E8C4660B5565}" dt="2023-10-18T16:07:05.792" v="98" actId="1076"/>
          <ac:picMkLst>
            <pc:docMk/>
            <pc:sldMk cId="2682735877" sldId="357"/>
            <ac:picMk id="11" creationId="{E3ECEFE9-5E35-4B29-DEEB-48784A39EA90}"/>
          </ac:picMkLst>
        </pc:picChg>
        <pc:picChg chg="del">
          <ac:chgData name="Karena Hayes" userId="S::hayeskar000@utcharter.org::787cc39d-c7a4-479a-93f2-e5a09879899c" providerId="AD" clId="Web-{6A72BFBB-7FB4-42BD-A87E-E8C4660B5565}" dt="2023-10-18T16:00:20.674" v="16"/>
          <ac:picMkLst>
            <pc:docMk/>
            <pc:sldMk cId="2682735877" sldId="357"/>
            <ac:picMk id="12" creationId="{E0272BED-E04D-BBF5-835D-F5BD5D7303DE}"/>
          </ac:picMkLst>
        </pc:picChg>
        <pc:picChg chg="del">
          <ac:chgData name="Karena Hayes" userId="S::hayeskar000@utcharter.org::787cc39d-c7a4-479a-93f2-e5a09879899c" providerId="AD" clId="Web-{6A72BFBB-7FB4-42BD-A87E-E8C4660B5565}" dt="2023-10-18T16:00:44.330" v="18"/>
          <ac:picMkLst>
            <pc:docMk/>
            <pc:sldMk cId="2682735877" sldId="357"/>
            <ac:picMk id="13" creationId="{AEFA7511-6D21-E8D0-FA87-01E5A11CB8FF}"/>
          </ac:picMkLst>
        </pc:picChg>
        <pc:picChg chg="del">
          <ac:chgData name="Karena Hayes" userId="S::hayeskar000@utcharter.org::787cc39d-c7a4-479a-93f2-e5a09879899c" providerId="AD" clId="Web-{6A72BFBB-7FB4-42BD-A87E-E8C4660B5565}" dt="2023-10-18T16:00:33.455" v="17"/>
          <ac:picMkLst>
            <pc:docMk/>
            <pc:sldMk cId="2682735877" sldId="357"/>
            <ac:picMk id="14" creationId="{F58F7044-EC3A-DFB9-02FC-69F0816D1A3A}"/>
          </ac:picMkLst>
        </pc:picChg>
      </pc:sldChg>
      <pc:sldChg chg="addSp delSp modSp add replId">
        <pc:chgData name="Karena Hayes" userId="S::hayeskar000@utcharter.org::787cc39d-c7a4-479a-93f2-e5a09879899c" providerId="AD" clId="Web-{6A72BFBB-7FB4-42BD-A87E-E8C4660B5565}" dt="2023-10-18T16:14:27.802" v="186" actId="1076"/>
        <pc:sldMkLst>
          <pc:docMk/>
          <pc:sldMk cId="1332339441" sldId="358"/>
        </pc:sldMkLst>
        <pc:spChg chg="del">
          <ac:chgData name="Karena Hayes" userId="S::hayeskar000@utcharter.org::787cc39d-c7a4-479a-93f2-e5a09879899c" providerId="AD" clId="Web-{6A72BFBB-7FB4-42BD-A87E-E8C4660B5565}" dt="2023-10-18T16:08:01.700" v="103"/>
          <ac:spMkLst>
            <pc:docMk/>
            <pc:sldMk cId="1332339441" sldId="358"/>
            <ac:spMk id="6" creationId="{D1BD356D-A5D0-FAF5-010B-57C830CA2DEB}"/>
          </ac:spMkLst>
        </pc:spChg>
        <pc:spChg chg="mod">
          <ac:chgData name="Karena Hayes" userId="S::hayeskar000@utcharter.org::787cc39d-c7a4-479a-93f2-e5a09879899c" providerId="AD" clId="Web-{6A72BFBB-7FB4-42BD-A87E-E8C4660B5565}" dt="2023-10-18T16:14:10.849" v="184" actId="20577"/>
          <ac:spMkLst>
            <pc:docMk/>
            <pc:sldMk cId="1332339441" sldId="358"/>
            <ac:spMk id="7" creationId="{10B10FFF-F720-4D9E-1E69-BF2E6FB1ED36}"/>
          </ac:spMkLst>
        </pc:spChg>
        <pc:picChg chg="add mod">
          <ac:chgData name="Karena Hayes" userId="S::hayeskar000@utcharter.org::787cc39d-c7a4-479a-93f2-e5a09879899c" providerId="AD" clId="Web-{6A72BFBB-7FB4-42BD-A87E-E8C4660B5565}" dt="2023-10-18T16:14:27.693" v="185" actId="1076"/>
          <ac:picMkLst>
            <pc:docMk/>
            <pc:sldMk cId="1332339441" sldId="358"/>
            <ac:picMk id="3" creationId="{9C447019-89A9-7410-1486-1DEC897C5069}"/>
          </ac:picMkLst>
        </pc:picChg>
        <pc:picChg chg="del">
          <ac:chgData name="Karena Hayes" userId="S::hayeskar000@utcharter.org::787cc39d-c7a4-479a-93f2-e5a09879899c" providerId="AD" clId="Web-{6A72BFBB-7FB4-42BD-A87E-E8C4660B5565}" dt="2023-10-18T16:08:33.653" v="130"/>
          <ac:picMkLst>
            <pc:docMk/>
            <pc:sldMk cId="1332339441" sldId="358"/>
            <ac:picMk id="4" creationId="{C1279B4E-789A-5BF8-3742-8FC3E02C5594}"/>
          </ac:picMkLst>
        </pc:picChg>
        <pc:picChg chg="add mod">
          <ac:chgData name="Karena Hayes" userId="S::hayeskar000@utcharter.org::787cc39d-c7a4-479a-93f2-e5a09879899c" providerId="AD" clId="Web-{6A72BFBB-7FB4-42BD-A87E-E8C4660B5565}" dt="2023-10-18T16:14:27.802" v="186" actId="1076"/>
          <ac:picMkLst>
            <pc:docMk/>
            <pc:sldMk cId="1332339441" sldId="358"/>
            <ac:picMk id="5" creationId="{F6F2A8E8-B559-F8EB-B039-37D877182409}"/>
          </ac:picMkLst>
        </pc:picChg>
        <pc:picChg chg="add mod">
          <ac:chgData name="Karena Hayes" userId="S::hayeskar000@utcharter.org::787cc39d-c7a4-479a-93f2-e5a09879899c" providerId="AD" clId="Web-{6A72BFBB-7FB4-42BD-A87E-E8C4660B5565}" dt="2023-10-18T16:13:16.395" v="155"/>
          <ac:picMkLst>
            <pc:docMk/>
            <pc:sldMk cId="1332339441" sldId="358"/>
            <ac:picMk id="8" creationId="{E87730C6-AF28-91AB-B001-10CEB185659A}"/>
          </ac:picMkLst>
        </pc:picChg>
        <pc:picChg chg="del">
          <ac:chgData name="Karena Hayes" userId="S::hayeskar000@utcharter.org::787cc39d-c7a4-479a-93f2-e5a09879899c" providerId="AD" clId="Web-{6A72BFBB-7FB4-42BD-A87E-E8C4660B5565}" dt="2023-10-18T16:08:33.607" v="129"/>
          <ac:picMkLst>
            <pc:docMk/>
            <pc:sldMk cId="1332339441" sldId="358"/>
            <ac:picMk id="11" creationId="{E3ECEFE9-5E35-4B29-DEEB-48784A39EA90}"/>
          </ac:picMkLst>
        </pc:picChg>
      </pc:sldChg>
    </pc:docChg>
  </pc:docChgLst>
  <pc:docChgLst>
    <pc:chgData name="Karena Hayes" userId="S::hayeskar000@utcharter.org::787cc39d-c7a4-479a-93f2-e5a09879899c" providerId="AD" clId="Web-{FC27EED6-A762-4F55-898D-7FE001964B38}"/>
    <pc:docChg chg="addSld modSld">
      <pc:chgData name="Karena Hayes" userId="S::hayeskar000@utcharter.org::787cc39d-c7a4-479a-93f2-e5a09879899c" providerId="AD" clId="Web-{FC27EED6-A762-4F55-898D-7FE001964B38}" dt="2023-10-18T21:03:09.581" v="87" actId="20577"/>
      <pc:docMkLst>
        <pc:docMk/>
      </pc:docMkLst>
      <pc:sldChg chg="modSp">
        <pc:chgData name="Karena Hayes" userId="S::hayeskar000@utcharter.org::787cc39d-c7a4-479a-93f2-e5a09879899c" providerId="AD" clId="Web-{FC27EED6-A762-4F55-898D-7FE001964B38}" dt="2023-10-18T20:54:52.576" v="56" actId="20577"/>
        <pc:sldMkLst>
          <pc:docMk/>
          <pc:sldMk cId="269077617" sldId="314"/>
        </pc:sldMkLst>
        <pc:spChg chg="mod">
          <ac:chgData name="Karena Hayes" userId="S::hayeskar000@utcharter.org::787cc39d-c7a4-479a-93f2-e5a09879899c" providerId="AD" clId="Web-{FC27EED6-A762-4F55-898D-7FE001964B38}" dt="2023-10-18T20:54:52.576" v="56" actId="20577"/>
          <ac:spMkLst>
            <pc:docMk/>
            <pc:sldMk cId="269077617" sldId="314"/>
            <ac:spMk id="3" creationId="{3DB4499F-E0A2-40DF-86FC-61904F8D3A0A}"/>
          </ac:spMkLst>
        </pc:spChg>
      </pc:sldChg>
      <pc:sldChg chg="modSp mod setBg">
        <pc:chgData name="Karena Hayes" userId="S::hayeskar000@utcharter.org::787cc39d-c7a4-479a-93f2-e5a09879899c" providerId="AD" clId="Web-{FC27EED6-A762-4F55-898D-7FE001964B38}" dt="2023-10-18T21:03:09.581" v="87" actId="20577"/>
        <pc:sldMkLst>
          <pc:docMk/>
          <pc:sldMk cId="1280959740" sldId="337"/>
        </pc:sldMkLst>
        <pc:spChg chg="mod">
          <ac:chgData name="Karena Hayes" userId="S::hayeskar000@utcharter.org::787cc39d-c7a4-479a-93f2-e5a09879899c" providerId="AD" clId="Web-{FC27EED6-A762-4F55-898D-7FE001964B38}" dt="2023-10-18T21:00:13.699" v="86"/>
          <ac:spMkLst>
            <pc:docMk/>
            <pc:sldMk cId="1280959740" sldId="337"/>
            <ac:spMk id="4" creationId="{DDCAAD9A-37F6-3A48-956A-6673000DDBA0}"/>
          </ac:spMkLst>
        </pc:spChg>
        <pc:spChg chg="mod">
          <ac:chgData name="Karena Hayes" userId="S::hayeskar000@utcharter.org::787cc39d-c7a4-479a-93f2-e5a09879899c" providerId="AD" clId="Web-{FC27EED6-A762-4F55-898D-7FE001964B38}" dt="2023-10-18T21:03:09.581" v="87" actId="20577"/>
          <ac:spMkLst>
            <pc:docMk/>
            <pc:sldMk cId="1280959740" sldId="337"/>
            <ac:spMk id="5" creationId="{F8FEC781-B672-BE34-0DC1-67BD3BF12083}"/>
          </ac:spMkLst>
        </pc:spChg>
        <pc:cxnChg chg="mod">
          <ac:chgData name="Karena Hayes" userId="S::hayeskar000@utcharter.org::787cc39d-c7a4-479a-93f2-e5a09879899c" providerId="AD" clId="Web-{FC27EED6-A762-4F55-898D-7FE001964B38}" dt="2023-10-18T20:57:56.084" v="63" actId="1076"/>
          <ac:cxnSpMkLst>
            <pc:docMk/>
            <pc:sldMk cId="1280959740" sldId="337"/>
            <ac:cxnSpMk id="17" creationId="{FB7310AF-D7FE-D50F-492F-51C43B86D6F4}"/>
          </ac:cxnSpMkLst>
        </pc:cxnChg>
        <pc:cxnChg chg="mod">
          <ac:chgData name="Karena Hayes" userId="S::hayeskar000@utcharter.org::787cc39d-c7a4-479a-93f2-e5a09879899c" providerId="AD" clId="Web-{FC27EED6-A762-4F55-898D-7FE001964B38}" dt="2023-10-18T20:57:45.536" v="62" actId="1076"/>
          <ac:cxnSpMkLst>
            <pc:docMk/>
            <pc:sldMk cId="1280959740" sldId="337"/>
            <ac:cxnSpMk id="18" creationId="{86D0141B-BEFE-088B-AE4C-BC3070EF6DBE}"/>
          </ac:cxnSpMkLst>
        </pc:cxnChg>
        <pc:cxnChg chg="mod">
          <ac:chgData name="Karena Hayes" userId="S::hayeskar000@utcharter.org::787cc39d-c7a4-479a-93f2-e5a09879899c" providerId="AD" clId="Web-{FC27EED6-A762-4F55-898D-7FE001964B38}" dt="2023-10-18T20:58:26.710" v="74" actId="1076"/>
          <ac:cxnSpMkLst>
            <pc:docMk/>
            <pc:sldMk cId="1280959740" sldId="337"/>
            <ac:cxnSpMk id="19" creationId="{CD0D478F-0E6A-EEB9-F244-0DC26BD170DC}"/>
          </ac:cxnSpMkLst>
        </pc:cxnChg>
      </pc:sldChg>
      <pc:sldChg chg="modSp">
        <pc:chgData name="Karena Hayes" userId="S::hayeskar000@utcharter.org::787cc39d-c7a4-479a-93f2-e5a09879899c" providerId="AD" clId="Web-{FC27EED6-A762-4F55-898D-7FE001964B38}" dt="2023-10-18T20:55:59.220" v="58" actId="1076"/>
        <pc:sldMkLst>
          <pc:docMk/>
          <pc:sldMk cId="1598738729" sldId="343"/>
        </pc:sldMkLst>
        <pc:spChg chg="mod">
          <ac:chgData name="Karena Hayes" userId="S::hayeskar000@utcharter.org::787cc39d-c7a4-479a-93f2-e5a09879899c" providerId="AD" clId="Web-{FC27EED6-A762-4F55-898D-7FE001964B38}" dt="2023-10-18T20:55:59.220" v="58" actId="1076"/>
          <ac:spMkLst>
            <pc:docMk/>
            <pc:sldMk cId="1598738729" sldId="343"/>
            <ac:spMk id="5201" creationId="{00000000-0000-0000-0000-000000000000}"/>
          </ac:spMkLst>
        </pc:spChg>
        <pc:grpChg chg="mod">
          <ac:chgData name="Karena Hayes" userId="S::hayeskar000@utcharter.org::787cc39d-c7a4-479a-93f2-e5a09879899c" providerId="AD" clId="Web-{FC27EED6-A762-4F55-898D-7FE001964B38}" dt="2023-10-18T20:55:54.548" v="57" actId="14100"/>
          <ac:grpSpMkLst>
            <pc:docMk/>
            <pc:sldMk cId="1598738729" sldId="343"/>
            <ac:grpSpMk id="5195" creationId="{00000000-0000-0000-0000-000000000000}"/>
          </ac:grpSpMkLst>
        </pc:grpChg>
      </pc:sldChg>
      <pc:sldChg chg="addSp modSp new">
        <pc:chgData name="Karena Hayes" userId="S::hayeskar000@utcharter.org::787cc39d-c7a4-479a-93f2-e5a09879899c" providerId="AD" clId="Web-{FC27EED6-A762-4F55-898D-7FE001964B38}" dt="2023-10-18T20:52:12.039" v="26"/>
        <pc:sldMkLst>
          <pc:docMk/>
          <pc:sldMk cId="2246424818" sldId="361"/>
        </pc:sldMkLst>
        <pc:spChg chg="mod">
          <ac:chgData name="Karena Hayes" userId="S::hayeskar000@utcharter.org::787cc39d-c7a4-479a-93f2-e5a09879899c" providerId="AD" clId="Web-{FC27EED6-A762-4F55-898D-7FE001964B38}" dt="2023-10-18T20:48:31.061" v="13" actId="20577"/>
          <ac:spMkLst>
            <pc:docMk/>
            <pc:sldMk cId="2246424818" sldId="361"/>
            <ac:spMk id="2" creationId="{8FB42492-CDA3-C9C5-35B7-F857376AEC33}"/>
          </ac:spMkLst>
        </pc:spChg>
        <pc:picChg chg="add mod">
          <ac:chgData name="Karena Hayes" userId="S::hayeskar000@utcharter.org::787cc39d-c7a4-479a-93f2-e5a09879899c" providerId="AD" clId="Web-{FC27EED6-A762-4F55-898D-7FE001964B38}" dt="2023-10-18T20:52:12.039" v="26"/>
          <ac:picMkLst>
            <pc:docMk/>
            <pc:sldMk cId="2246424818" sldId="361"/>
            <ac:picMk id="3" creationId="{2121ED22-F146-8025-E189-8AD5AE36CD44}"/>
          </ac:picMkLst>
        </pc:picChg>
      </pc:sldChg>
    </pc:docChg>
  </pc:docChgLst>
  <pc:docChgLst>
    <pc:chgData name="Karena Hayes" userId="S::hayeskar000@utcharter.org::787cc39d-c7a4-479a-93f2-e5a09879899c" providerId="AD" clId="Web-{F26972E0-E281-43A1-9138-0FB427F8747F}"/>
    <pc:docChg chg="addSld modSld sldOrd">
      <pc:chgData name="Karena Hayes" userId="S::hayeskar000@utcharter.org::787cc39d-c7a4-479a-93f2-e5a09879899c" providerId="AD" clId="Web-{F26972E0-E281-43A1-9138-0FB427F8747F}" dt="2023-10-18T14:59:47.605" v="430" actId="1076"/>
      <pc:docMkLst>
        <pc:docMk/>
      </pc:docMkLst>
      <pc:sldChg chg="modSp">
        <pc:chgData name="Karena Hayes" userId="S::hayeskar000@utcharter.org::787cc39d-c7a4-479a-93f2-e5a09879899c" providerId="AD" clId="Web-{F26972E0-E281-43A1-9138-0FB427F8747F}" dt="2023-10-18T14:59:22.120" v="427" actId="1076"/>
        <pc:sldMkLst>
          <pc:docMk/>
          <pc:sldMk cId="2427662938" sldId="333"/>
        </pc:sldMkLst>
        <pc:graphicFrameChg chg="mod modGraphic">
          <ac:chgData name="Karena Hayes" userId="S::hayeskar000@utcharter.org::787cc39d-c7a4-479a-93f2-e5a09879899c" providerId="AD" clId="Web-{F26972E0-E281-43A1-9138-0FB427F8747F}" dt="2023-10-18T14:59:22.120" v="427" actId="1076"/>
          <ac:graphicFrameMkLst>
            <pc:docMk/>
            <pc:sldMk cId="2427662938" sldId="333"/>
            <ac:graphicFrameMk id="26" creationId="{2876461D-82F6-40D5-9037-8A747935580B}"/>
          </ac:graphicFrameMkLst>
        </pc:graphicFrameChg>
      </pc:sldChg>
      <pc:sldChg chg="addSp modSp">
        <pc:chgData name="Karena Hayes" userId="S::hayeskar000@utcharter.org::787cc39d-c7a4-479a-93f2-e5a09879899c" providerId="AD" clId="Web-{F26972E0-E281-43A1-9138-0FB427F8747F}" dt="2023-10-18T14:27:38.195" v="86" actId="1076"/>
        <pc:sldMkLst>
          <pc:docMk/>
          <pc:sldMk cId="1619271155" sldId="351"/>
        </pc:sldMkLst>
        <pc:spChg chg="add mod">
          <ac:chgData name="Karena Hayes" userId="S::hayeskar000@utcharter.org::787cc39d-c7a4-479a-93f2-e5a09879899c" providerId="AD" clId="Web-{F26972E0-E281-43A1-9138-0FB427F8747F}" dt="2023-10-18T14:27:38.195" v="86" actId="1076"/>
          <ac:spMkLst>
            <pc:docMk/>
            <pc:sldMk cId="1619271155" sldId="351"/>
            <ac:spMk id="4" creationId="{A6315D83-F5BC-8B68-0E4A-A00E5D42BA82}"/>
          </ac:spMkLst>
        </pc:spChg>
      </pc:sldChg>
      <pc:sldChg chg="addSp delSp modSp new">
        <pc:chgData name="Karena Hayes" userId="S::hayeskar000@utcharter.org::787cc39d-c7a4-479a-93f2-e5a09879899c" providerId="AD" clId="Web-{F26972E0-E281-43A1-9138-0FB427F8747F}" dt="2023-10-18T14:36:39.655" v="147" actId="1076"/>
        <pc:sldMkLst>
          <pc:docMk/>
          <pc:sldMk cId="4160530177" sldId="352"/>
        </pc:sldMkLst>
        <pc:spChg chg="del">
          <ac:chgData name="Karena Hayes" userId="S::hayeskar000@utcharter.org::787cc39d-c7a4-479a-93f2-e5a09879899c" providerId="AD" clId="Web-{F26972E0-E281-43A1-9138-0FB427F8747F}" dt="2023-10-18T14:30:21.483" v="95"/>
          <ac:spMkLst>
            <pc:docMk/>
            <pc:sldMk cId="4160530177" sldId="352"/>
            <ac:spMk id="2" creationId="{E7FBF5B0-6712-F89D-397A-D9B1A236FB21}"/>
          </ac:spMkLst>
        </pc:spChg>
        <pc:spChg chg="add del mod">
          <ac:chgData name="Karena Hayes" userId="S::hayeskar000@utcharter.org::787cc39d-c7a4-479a-93f2-e5a09879899c" providerId="AD" clId="Web-{F26972E0-E281-43A1-9138-0FB427F8747F}" dt="2023-10-18T14:30:55.547" v="99"/>
          <ac:spMkLst>
            <pc:docMk/>
            <pc:sldMk cId="4160530177" sldId="352"/>
            <ac:spMk id="4" creationId="{9064A128-8EBE-1226-6C9E-2527714088D8}"/>
          </ac:spMkLst>
        </pc:spChg>
        <pc:spChg chg="add mod">
          <ac:chgData name="Karena Hayes" userId="S::hayeskar000@utcharter.org::787cc39d-c7a4-479a-93f2-e5a09879899c" providerId="AD" clId="Web-{F26972E0-E281-43A1-9138-0FB427F8747F}" dt="2023-10-18T14:36:39.655" v="147" actId="1076"/>
          <ac:spMkLst>
            <pc:docMk/>
            <pc:sldMk cId="4160530177" sldId="352"/>
            <ac:spMk id="5" creationId="{BE295503-186D-373D-9806-EEBAD0B017E2}"/>
          </ac:spMkLst>
        </pc:spChg>
        <pc:picChg chg="add mod">
          <ac:chgData name="Karena Hayes" userId="S::hayeskar000@utcharter.org::787cc39d-c7a4-479a-93f2-e5a09879899c" providerId="AD" clId="Web-{F26972E0-E281-43A1-9138-0FB427F8747F}" dt="2023-10-18T14:36:04.669" v="141" actId="1076"/>
          <ac:picMkLst>
            <pc:docMk/>
            <pc:sldMk cId="4160530177" sldId="352"/>
            <ac:picMk id="3" creationId="{FC4D9BA7-2FCC-F882-30CB-B580F27B2BE9}"/>
          </ac:picMkLst>
        </pc:picChg>
        <pc:picChg chg="add mod">
          <ac:chgData name="Karena Hayes" userId="S::hayeskar000@utcharter.org::787cc39d-c7a4-479a-93f2-e5a09879899c" providerId="AD" clId="Web-{F26972E0-E281-43A1-9138-0FB427F8747F}" dt="2023-10-18T14:36:09.920" v="142" actId="1076"/>
          <ac:picMkLst>
            <pc:docMk/>
            <pc:sldMk cId="4160530177" sldId="352"/>
            <ac:picMk id="6" creationId="{BF4AF8AE-768C-B0CA-8995-D804526FE073}"/>
          </ac:picMkLst>
        </pc:picChg>
        <pc:picChg chg="add mod">
          <ac:chgData name="Karena Hayes" userId="S::hayeskar000@utcharter.org::787cc39d-c7a4-479a-93f2-e5a09879899c" providerId="AD" clId="Web-{F26972E0-E281-43A1-9138-0FB427F8747F}" dt="2023-10-18T14:36:17.232" v="143" actId="1076"/>
          <ac:picMkLst>
            <pc:docMk/>
            <pc:sldMk cId="4160530177" sldId="352"/>
            <ac:picMk id="7" creationId="{857BBCA3-C82A-ACF2-76AF-3AC5A5905738}"/>
          </ac:picMkLst>
        </pc:picChg>
      </pc:sldChg>
      <pc:sldChg chg="addSp delSp modSp new mod modClrScheme chgLayout">
        <pc:chgData name="Karena Hayes" userId="S::hayeskar000@utcharter.org::787cc39d-c7a4-479a-93f2-e5a09879899c" providerId="AD" clId="Web-{F26972E0-E281-43A1-9138-0FB427F8747F}" dt="2023-10-18T14:45:14.240" v="217" actId="1076"/>
        <pc:sldMkLst>
          <pc:docMk/>
          <pc:sldMk cId="3808736067" sldId="353"/>
        </pc:sldMkLst>
        <pc:spChg chg="add mod">
          <ac:chgData name="Karena Hayes" userId="S::hayeskar000@utcharter.org::787cc39d-c7a4-479a-93f2-e5a09879899c" providerId="AD" clId="Web-{F26972E0-E281-43A1-9138-0FB427F8747F}" dt="2023-10-18T14:41:36.043" v="172" actId="1076"/>
          <ac:spMkLst>
            <pc:docMk/>
            <pc:sldMk cId="3808736067" sldId="353"/>
            <ac:spMk id="2" creationId="{F7749D94-07E6-FA2D-0C2F-6C2CDFCF53AD}"/>
          </ac:spMkLst>
        </pc:spChg>
        <pc:spChg chg="add del mod">
          <ac:chgData name="Karena Hayes" userId="S::hayeskar000@utcharter.org::787cc39d-c7a4-479a-93f2-e5a09879899c" providerId="AD" clId="Web-{F26972E0-E281-43A1-9138-0FB427F8747F}" dt="2023-10-18T14:40:35.243" v="159"/>
          <ac:spMkLst>
            <pc:docMk/>
            <pc:sldMk cId="3808736067" sldId="353"/>
            <ac:spMk id="3" creationId="{AAF2BA5E-5E95-1945-F989-5791C723AA93}"/>
          </ac:spMkLst>
        </pc:spChg>
        <pc:picChg chg="add mod">
          <ac:chgData name="Karena Hayes" userId="S::hayeskar000@utcharter.org::787cc39d-c7a4-479a-93f2-e5a09879899c" providerId="AD" clId="Web-{F26972E0-E281-43A1-9138-0FB427F8747F}" dt="2023-10-18T14:42:58.140" v="182" actId="1076"/>
          <ac:picMkLst>
            <pc:docMk/>
            <pc:sldMk cId="3808736067" sldId="353"/>
            <ac:picMk id="4" creationId="{139D8ACF-E07A-5254-CDBB-148B652015B5}"/>
          </ac:picMkLst>
        </pc:picChg>
        <pc:picChg chg="add mod">
          <ac:chgData name="Karena Hayes" userId="S::hayeskar000@utcharter.org::787cc39d-c7a4-479a-93f2-e5a09879899c" providerId="AD" clId="Web-{F26972E0-E281-43A1-9138-0FB427F8747F}" dt="2023-10-18T14:43:20.125" v="192" actId="1076"/>
          <ac:picMkLst>
            <pc:docMk/>
            <pc:sldMk cId="3808736067" sldId="353"/>
            <ac:picMk id="5" creationId="{2DF34D80-FB1A-2818-C8DC-F53D86973A2C}"/>
          </ac:picMkLst>
        </pc:picChg>
        <pc:picChg chg="add mod">
          <ac:chgData name="Karena Hayes" userId="S::hayeskar000@utcharter.org::787cc39d-c7a4-479a-93f2-e5a09879899c" providerId="AD" clId="Web-{F26972E0-E281-43A1-9138-0FB427F8747F}" dt="2023-10-18T14:43:04.969" v="187" actId="1076"/>
          <ac:picMkLst>
            <pc:docMk/>
            <pc:sldMk cId="3808736067" sldId="353"/>
            <ac:picMk id="6" creationId="{23585EB4-42DC-19C5-F88A-41D1EA054CD0}"/>
          </ac:picMkLst>
        </pc:picChg>
        <pc:picChg chg="add mod">
          <ac:chgData name="Karena Hayes" userId="S::hayeskar000@utcharter.org::787cc39d-c7a4-479a-93f2-e5a09879899c" providerId="AD" clId="Web-{F26972E0-E281-43A1-9138-0FB427F8747F}" dt="2023-10-18T14:43:24.157" v="194" actId="1076"/>
          <ac:picMkLst>
            <pc:docMk/>
            <pc:sldMk cId="3808736067" sldId="353"/>
            <ac:picMk id="7" creationId="{A49FB0FA-33AD-8519-1149-4FD121C32181}"/>
          </ac:picMkLst>
        </pc:picChg>
        <pc:picChg chg="add mod">
          <ac:chgData name="Karena Hayes" userId="S::hayeskar000@utcharter.org::787cc39d-c7a4-479a-93f2-e5a09879899c" providerId="AD" clId="Web-{F26972E0-E281-43A1-9138-0FB427F8747F}" dt="2023-10-18T14:43:33.439" v="198" actId="1076"/>
          <ac:picMkLst>
            <pc:docMk/>
            <pc:sldMk cId="3808736067" sldId="353"/>
            <ac:picMk id="8" creationId="{A2E3899B-337D-FCD7-9971-101FE25F1FD8}"/>
          </ac:picMkLst>
        </pc:picChg>
        <pc:picChg chg="add mod">
          <ac:chgData name="Karena Hayes" userId="S::hayeskar000@utcharter.org::787cc39d-c7a4-479a-93f2-e5a09879899c" providerId="AD" clId="Web-{F26972E0-E281-43A1-9138-0FB427F8747F}" dt="2023-10-18T14:43:43.892" v="202" actId="1076"/>
          <ac:picMkLst>
            <pc:docMk/>
            <pc:sldMk cId="3808736067" sldId="353"/>
            <ac:picMk id="9" creationId="{480B9C1B-3364-C8C7-D590-226A06066FC2}"/>
          </ac:picMkLst>
        </pc:picChg>
        <pc:picChg chg="add mod">
          <ac:chgData name="Karena Hayes" userId="S::hayeskar000@utcharter.org::787cc39d-c7a4-479a-93f2-e5a09879899c" providerId="AD" clId="Web-{F26972E0-E281-43A1-9138-0FB427F8747F}" dt="2023-10-18T14:44:00.971" v="205" actId="688"/>
          <ac:picMkLst>
            <pc:docMk/>
            <pc:sldMk cId="3808736067" sldId="353"/>
            <ac:picMk id="10" creationId="{71E35778-B939-E733-FF4F-B0CEBD224C8C}"/>
          </ac:picMkLst>
        </pc:picChg>
        <pc:picChg chg="add mod">
          <ac:chgData name="Karena Hayes" userId="S::hayeskar000@utcharter.org::787cc39d-c7a4-479a-93f2-e5a09879899c" providerId="AD" clId="Web-{F26972E0-E281-43A1-9138-0FB427F8747F}" dt="2023-10-18T14:44:43.988" v="207" actId="1076"/>
          <ac:picMkLst>
            <pc:docMk/>
            <pc:sldMk cId="3808736067" sldId="353"/>
            <ac:picMk id="11" creationId="{23B565ED-1456-54C4-80E0-CA9F235FF0B7}"/>
          </ac:picMkLst>
        </pc:picChg>
        <pc:picChg chg="add mod">
          <ac:chgData name="Karena Hayes" userId="S::hayeskar000@utcharter.org::787cc39d-c7a4-479a-93f2-e5a09879899c" providerId="AD" clId="Web-{F26972E0-E281-43A1-9138-0FB427F8747F}" dt="2023-10-18T14:44:55.317" v="210" actId="688"/>
          <ac:picMkLst>
            <pc:docMk/>
            <pc:sldMk cId="3808736067" sldId="353"/>
            <ac:picMk id="12" creationId="{0E676791-070D-DE42-B8CA-A9119F44B36B}"/>
          </ac:picMkLst>
        </pc:picChg>
        <pc:picChg chg="add mod">
          <ac:chgData name="Karena Hayes" userId="S::hayeskar000@utcharter.org::787cc39d-c7a4-479a-93f2-e5a09879899c" providerId="AD" clId="Web-{F26972E0-E281-43A1-9138-0FB427F8747F}" dt="2023-10-18T14:45:04.896" v="214" actId="688"/>
          <ac:picMkLst>
            <pc:docMk/>
            <pc:sldMk cId="3808736067" sldId="353"/>
            <ac:picMk id="13" creationId="{F39F0363-7F9C-CFD4-B1C0-5B9CBA834F54}"/>
          </ac:picMkLst>
        </pc:picChg>
        <pc:picChg chg="add mod">
          <ac:chgData name="Karena Hayes" userId="S::hayeskar000@utcharter.org::787cc39d-c7a4-479a-93f2-e5a09879899c" providerId="AD" clId="Web-{F26972E0-E281-43A1-9138-0FB427F8747F}" dt="2023-10-18T14:45:14.240" v="217" actId="1076"/>
          <ac:picMkLst>
            <pc:docMk/>
            <pc:sldMk cId="3808736067" sldId="353"/>
            <ac:picMk id="14" creationId="{A0316395-F2A9-A7D5-9AB5-BE1C96DDFC23}"/>
          </ac:picMkLst>
        </pc:picChg>
      </pc:sldChg>
      <pc:sldChg chg="addSp delSp modSp new ord">
        <pc:chgData name="Karena Hayes" userId="S::hayeskar000@utcharter.org::787cc39d-c7a4-479a-93f2-e5a09879899c" providerId="AD" clId="Web-{F26972E0-E281-43A1-9138-0FB427F8747F}" dt="2023-10-18T14:59:47.605" v="430" actId="1076"/>
        <pc:sldMkLst>
          <pc:docMk/>
          <pc:sldMk cId="2133076112" sldId="354"/>
        </pc:sldMkLst>
        <pc:spChg chg="mod">
          <ac:chgData name="Karena Hayes" userId="S::hayeskar000@utcharter.org::787cc39d-c7a4-479a-93f2-e5a09879899c" providerId="AD" clId="Web-{F26972E0-E281-43A1-9138-0FB427F8747F}" dt="2023-10-18T14:45:44.304" v="224" actId="20577"/>
          <ac:spMkLst>
            <pc:docMk/>
            <pc:sldMk cId="2133076112" sldId="354"/>
            <ac:spMk id="2" creationId="{8B5C0F24-4942-E8CA-2F18-EEBE51CB2113}"/>
          </ac:spMkLst>
        </pc:spChg>
        <pc:spChg chg="add mod">
          <ac:chgData name="Karena Hayes" userId="S::hayeskar000@utcharter.org::787cc39d-c7a4-479a-93f2-e5a09879899c" providerId="AD" clId="Web-{F26972E0-E281-43A1-9138-0FB427F8747F}" dt="2023-10-18T14:59:45.792" v="429" actId="1076"/>
          <ac:spMkLst>
            <pc:docMk/>
            <pc:sldMk cId="2133076112" sldId="354"/>
            <ac:spMk id="7" creationId="{10B10FFF-F720-4D9E-1E69-BF2E6FB1ED36}"/>
          </ac:spMkLst>
        </pc:spChg>
        <pc:picChg chg="add del">
          <ac:chgData name="Karena Hayes" userId="S::hayeskar000@utcharter.org::787cc39d-c7a4-479a-93f2-e5a09879899c" providerId="AD" clId="Web-{F26972E0-E281-43A1-9138-0FB427F8747F}" dt="2023-10-18T14:46:07.242" v="226"/>
          <ac:picMkLst>
            <pc:docMk/>
            <pc:sldMk cId="2133076112" sldId="354"/>
            <ac:picMk id="4" creationId="{343C8F92-3355-473E-5A24-6C031B14B013}"/>
          </ac:picMkLst>
        </pc:picChg>
        <pc:picChg chg="add del">
          <ac:chgData name="Karena Hayes" userId="S::hayeskar000@utcharter.org::787cc39d-c7a4-479a-93f2-e5a09879899c" providerId="AD" clId="Web-{F26972E0-E281-43A1-9138-0FB427F8747F}" dt="2023-10-18T14:46:16.414" v="228"/>
          <ac:picMkLst>
            <pc:docMk/>
            <pc:sldMk cId="2133076112" sldId="354"/>
            <ac:picMk id="6" creationId="{4084C674-90EC-7C3B-15BF-F408C607A101}"/>
          </ac:picMkLst>
        </pc:picChg>
        <pc:picChg chg="add del">
          <ac:chgData name="Karena Hayes" userId="S::hayeskar000@utcharter.org::787cc39d-c7a4-479a-93f2-e5a09879899c" providerId="AD" clId="Web-{F26972E0-E281-43A1-9138-0FB427F8747F}" dt="2023-10-18T14:46:25.196" v="231"/>
          <ac:picMkLst>
            <pc:docMk/>
            <pc:sldMk cId="2133076112" sldId="354"/>
            <ac:picMk id="9" creationId="{775B694A-D941-F79B-B805-8DC389BEB8F0}"/>
          </ac:picMkLst>
        </pc:picChg>
        <pc:picChg chg="add mod">
          <ac:chgData name="Karena Hayes" userId="S::hayeskar000@utcharter.org::787cc39d-c7a4-479a-93f2-e5a09879899c" providerId="AD" clId="Web-{F26972E0-E281-43A1-9138-0FB427F8747F}" dt="2023-10-18T14:51:54.007" v="307" actId="1076"/>
          <ac:picMkLst>
            <pc:docMk/>
            <pc:sldMk cId="2133076112" sldId="354"/>
            <ac:picMk id="10" creationId="{9499443D-A89F-AA0B-DD1B-08200F4EB110}"/>
          </ac:picMkLst>
        </pc:picChg>
        <pc:picChg chg="add del mod modCrop">
          <ac:chgData name="Karena Hayes" userId="S::hayeskar000@utcharter.org::787cc39d-c7a4-479a-93f2-e5a09879899c" providerId="AD" clId="Web-{F26972E0-E281-43A1-9138-0FB427F8747F}" dt="2023-10-18T14:53:04.057" v="314"/>
          <ac:picMkLst>
            <pc:docMk/>
            <pc:sldMk cId="2133076112" sldId="354"/>
            <ac:picMk id="11" creationId="{1B066499-2667-9B83-1F2D-A39E6AEC2C57}"/>
          </ac:picMkLst>
        </pc:picChg>
        <pc:picChg chg="add mod">
          <ac:chgData name="Karena Hayes" userId="S::hayeskar000@utcharter.org::787cc39d-c7a4-479a-93f2-e5a09879899c" providerId="AD" clId="Web-{F26972E0-E281-43A1-9138-0FB427F8747F}" dt="2023-10-18T14:59:47.605" v="430" actId="1076"/>
          <ac:picMkLst>
            <pc:docMk/>
            <pc:sldMk cId="2133076112" sldId="354"/>
            <ac:picMk id="12" creationId="{E0272BED-E04D-BBF5-835D-F5BD5D7303DE}"/>
          </ac:picMkLst>
        </pc:picChg>
        <pc:picChg chg="add mod">
          <ac:chgData name="Karena Hayes" userId="S::hayeskar000@utcharter.org::787cc39d-c7a4-479a-93f2-e5a09879899c" providerId="AD" clId="Web-{F26972E0-E281-43A1-9138-0FB427F8747F}" dt="2023-10-18T14:58:37.118" v="417" actId="1076"/>
          <ac:picMkLst>
            <pc:docMk/>
            <pc:sldMk cId="2133076112" sldId="354"/>
            <ac:picMk id="13" creationId="{AEFA7511-6D21-E8D0-FA87-01E5A11CB8FF}"/>
          </ac:picMkLst>
        </pc:picChg>
        <pc:picChg chg="add mod">
          <ac:chgData name="Karena Hayes" userId="S::hayeskar000@utcharter.org::787cc39d-c7a4-479a-93f2-e5a09879899c" providerId="AD" clId="Web-{F26972E0-E281-43A1-9138-0FB427F8747F}" dt="2023-10-18T14:58:51.087" v="420" actId="1076"/>
          <ac:picMkLst>
            <pc:docMk/>
            <pc:sldMk cId="2133076112" sldId="354"/>
            <ac:picMk id="14" creationId="{F58F7044-EC3A-DFB9-02FC-69F0816D1A3A}"/>
          </ac:picMkLst>
        </pc:picChg>
      </pc:sldChg>
    </pc:docChg>
  </pc:docChgLst>
  <pc:docChgLst>
    <pc:chgData name="Julie Joesel" userId="S::jjoesel@utcharter.org::7d5016c3-b68b-49c7-925a-45f2e6653c9d" providerId="AD" clId="Web-{B8C612BE-C90D-4141-ACC0-1D0940687801}"/>
    <pc:docChg chg="modSld">
      <pc:chgData name="Julie Joesel" userId="S::jjoesel@utcharter.org::7d5016c3-b68b-49c7-925a-45f2e6653c9d" providerId="AD" clId="Web-{B8C612BE-C90D-4141-ACC0-1D0940687801}" dt="2023-10-18T19:39:24.673" v="4" actId="20577"/>
      <pc:docMkLst>
        <pc:docMk/>
      </pc:docMkLst>
      <pc:sldChg chg="modSp">
        <pc:chgData name="Julie Joesel" userId="S::jjoesel@utcharter.org::7d5016c3-b68b-49c7-925a-45f2e6653c9d" providerId="AD" clId="Web-{B8C612BE-C90D-4141-ACC0-1D0940687801}" dt="2023-10-18T19:39:24.673" v="4" actId="20577"/>
        <pc:sldMkLst>
          <pc:docMk/>
          <pc:sldMk cId="213159700" sldId="322"/>
        </pc:sldMkLst>
        <pc:spChg chg="mod">
          <ac:chgData name="Julie Joesel" userId="S::jjoesel@utcharter.org::7d5016c3-b68b-49c7-925a-45f2e6653c9d" providerId="AD" clId="Web-{B8C612BE-C90D-4141-ACC0-1D0940687801}" dt="2023-10-18T19:39:24.673" v="4" actId="20577"/>
          <ac:spMkLst>
            <pc:docMk/>
            <pc:sldMk cId="213159700" sldId="322"/>
            <ac:spMk id="5" creationId="{7F6BF409-6BE6-A798-1629-080CF2099BAF}"/>
          </ac:spMkLst>
        </pc:spChg>
      </pc:sldChg>
    </pc:docChg>
  </pc:docChgLst>
  <pc:docChgLst>
    <pc:chgData name="Karena Hayes" userId="S::hayeskar000@utcharter.org::787cc39d-c7a4-479a-93f2-e5a09879899c" providerId="AD" clId="Web-{7CC090A1-D14B-4EA8-9307-E5DD507FB7AB}"/>
    <pc:docChg chg="addSld delSld modSld sldOrd">
      <pc:chgData name="Karena Hayes" userId="S::hayeskar000@utcharter.org::787cc39d-c7a4-479a-93f2-e5a09879899c" providerId="AD" clId="Web-{7CC090A1-D14B-4EA8-9307-E5DD507FB7AB}" dt="2023-10-18T13:02:10.530" v="519" actId="20577"/>
      <pc:docMkLst>
        <pc:docMk/>
      </pc:docMkLst>
      <pc:sldChg chg="modSp">
        <pc:chgData name="Karena Hayes" userId="S::hayeskar000@utcharter.org::787cc39d-c7a4-479a-93f2-e5a09879899c" providerId="AD" clId="Web-{7CC090A1-D14B-4EA8-9307-E5DD507FB7AB}" dt="2023-10-17T20:47:41.361" v="16" actId="1076"/>
        <pc:sldMkLst>
          <pc:docMk/>
          <pc:sldMk cId="3675142908" sldId="257"/>
        </pc:sldMkLst>
        <pc:spChg chg="mod">
          <ac:chgData name="Karena Hayes" userId="S::hayeskar000@utcharter.org::787cc39d-c7a4-479a-93f2-e5a09879899c" providerId="AD" clId="Web-{7CC090A1-D14B-4EA8-9307-E5DD507FB7AB}" dt="2023-10-17T20:47:41.361" v="16" actId="1076"/>
          <ac:spMkLst>
            <pc:docMk/>
            <pc:sldMk cId="3675142908" sldId="257"/>
            <ac:spMk id="5" creationId="{154D9556-4871-46B0-AB92-5712926D37DD}"/>
          </ac:spMkLst>
        </pc:spChg>
      </pc:sldChg>
      <pc:sldChg chg="modSp">
        <pc:chgData name="Karena Hayes" userId="S::hayeskar000@utcharter.org::787cc39d-c7a4-479a-93f2-e5a09879899c" providerId="AD" clId="Web-{7CC090A1-D14B-4EA8-9307-E5DD507FB7AB}" dt="2023-10-17T20:52:59.606" v="24" actId="20577"/>
        <pc:sldMkLst>
          <pc:docMk/>
          <pc:sldMk cId="3590734620" sldId="310"/>
        </pc:sldMkLst>
        <pc:spChg chg="mod">
          <ac:chgData name="Karena Hayes" userId="S::hayeskar000@utcharter.org::787cc39d-c7a4-479a-93f2-e5a09879899c" providerId="AD" clId="Web-{7CC090A1-D14B-4EA8-9307-E5DD507FB7AB}" dt="2023-10-17T20:52:59.606" v="24" actId="20577"/>
          <ac:spMkLst>
            <pc:docMk/>
            <pc:sldMk cId="3590734620" sldId="310"/>
            <ac:spMk id="5" creationId="{2A8799BA-3D58-E2C8-DBE0-4EE01CE6AAF2}"/>
          </ac:spMkLst>
        </pc:spChg>
      </pc:sldChg>
      <pc:sldChg chg="addSp modSp">
        <pc:chgData name="Karena Hayes" userId="S::hayeskar000@utcharter.org::787cc39d-c7a4-479a-93f2-e5a09879899c" providerId="AD" clId="Web-{7CC090A1-D14B-4EA8-9307-E5DD507FB7AB}" dt="2023-10-17T21:25:52.623" v="444" actId="20577"/>
        <pc:sldMkLst>
          <pc:docMk/>
          <pc:sldMk cId="1705144841" sldId="311"/>
        </pc:sldMkLst>
        <pc:spChg chg="add mod">
          <ac:chgData name="Karena Hayes" userId="S::hayeskar000@utcharter.org::787cc39d-c7a4-479a-93f2-e5a09879899c" providerId="AD" clId="Web-{7CC090A1-D14B-4EA8-9307-E5DD507FB7AB}" dt="2023-10-17T21:25:08.700" v="433" actId="14100"/>
          <ac:spMkLst>
            <pc:docMk/>
            <pc:sldMk cId="1705144841" sldId="311"/>
            <ac:spMk id="4" creationId="{FEDF1226-D52A-8F0C-25BF-424D2806FE4A}"/>
          </ac:spMkLst>
        </pc:spChg>
        <pc:spChg chg="mod">
          <ac:chgData name="Karena Hayes" userId="S::hayeskar000@utcharter.org::787cc39d-c7a4-479a-93f2-e5a09879899c" providerId="AD" clId="Web-{7CC090A1-D14B-4EA8-9307-E5DD507FB7AB}" dt="2023-10-17T21:25:13.778" v="435" actId="20577"/>
          <ac:spMkLst>
            <pc:docMk/>
            <pc:sldMk cId="1705144841" sldId="311"/>
            <ac:spMk id="12" creationId="{7B19F506-4EE4-C26B-A3C8-5AC633BC573E}"/>
          </ac:spMkLst>
        </pc:spChg>
        <pc:spChg chg="mod">
          <ac:chgData name="Karena Hayes" userId="S::hayeskar000@utcharter.org::787cc39d-c7a4-479a-93f2-e5a09879899c" providerId="AD" clId="Web-{7CC090A1-D14B-4EA8-9307-E5DD507FB7AB}" dt="2023-10-17T21:25:52.623" v="444" actId="20577"/>
          <ac:spMkLst>
            <pc:docMk/>
            <pc:sldMk cId="1705144841" sldId="311"/>
            <ac:spMk id="13" creationId="{A4F5ACE6-9681-94C8-7389-C4502EC2A0FA}"/>
          </ac:spMkLst>
        </pc:spChg>
        <pc:spChg chg="mod">
          <ac:chgData name="Karena Hayes" userId="S::hayeskar000@utcharter.org::787cc39d-c7a4-479a-93f2-e5a09879899c" providerId="AD" clId="Web-{7CC090A1-D14B-4EA8-9307-E5DD507FB7AB}" dt="2023-10-17T21:25:43.092" v="443" actId="1076"/>
          <ac:spMkLst>
            <pc:docMk/>
            <pc:sldMk cId="1705144841" sldId="311"/>
            <ac:spMk id="14" creationId="{CF2BAE4A-969F-EC3A-5B6F-1EA07EE36888}"/>
          </ac:spMkLst>
        </pc:spChg>
        <pc:spChg chg="mod">
          <ac:chgData name="Karena Hayes" userId="S::hayeskar000@utcharter.org::787cc39d-c7a4-479a-93f2-e5a09879899c" providerId="AD" clId="Web-{7CC090A1-D14B-4EA8-9307-E5DD507FB7AB}" dt="2023-10-17T21:25:30.748" v="441" actId="20577"/>
          <ac:spMkLst>
            <pc:docMk/>
            <pc:sldMk cId="1705144841" sldId="311"/>
            <ac:spMk id="15" creationId="{2151C779-D280-179F-EE9E-65DEBDE92F3E}"/>
          </ac:spMkLst>
        </pc:spChg>
      </pc:sldChg>
      <pc:sldChg chg="modSp">
        <pc:chgData name="Karena Hayes" userId="S::hayeskar000@utcharter.org::787cc39d-c7a4-479a-93f2-e5a09879899c" providerId="AD" clId="Web-{7CC090A1-D14B-4EA8-9307-E5DD507FB7AB}" dt="2023-10-17T21:26:20.202" v="450" actId="20577"/>
        <pc:sldMkLst>
          <pc:docMk/>
          <pc:sldMk cId="2783384816" sldId="312"/>
        </pc:sldMkLst>
        <pc:spChg chg="mod">
          <ac:chgData name="Karena Hayes" userId="S::hayeskar000@utcharter.org::787cc39d-c7a4-479a-93f2-e5a09879899c" providerId="AD" clId="Web-{7CC090A1-D14B-4EA8-9307-E5DD507FB7AB}" dt="2023-10-17T21:26:20.202" v="450" actId="20577"/>
          <ac:spMkLst>
            <pc:docMk/>
            <pc:sldMk cId="2783384816" sldId="312"/>
            <ac:spMk id="3" creationId="{EA7330F3-C1CF-4707-97D6-F548F625DAB4}"/>
          </ac:spMkLst>
        </pc:spChg>
      </pc:sldChg>
      <pc:sldChg chg="modSp ord">
        <pc:chgData name="Karena Hayes" userId="S::hayeskar000@utcharter.org::787cc39d-c7a4-479a-93f2-e5a09879899c" providerId="AD" clId="Web-{7CC090A1-D14B-4EA8-9307-E5DD507FB7AB}" dt="2023-10-17T20:58:52.586" v="36"/>
        <pc:sldMkLst>
          <pc:docMk/>
          <pc:sldMk cId="3052743050" sldId="321"/>
        </pc:sldMkLst>
        <pc:spChg chg="mod">
          <ac:chgData name="Karena Hayes" userId="S::hayeskar000@utcharter.org::787cc39d-c7a4-479a-93f2-e5a09879899c" providerId="AD" clId="Web-{7CC090A1-D14B-4EA8-9307-E5DD507FB7AB}" dt="2023-10-17T20:58:46.383" v="35" actId="20577"/>
          <ac:spMkLst>
            <pc:docMk/>
            <pc:sldMk cId="3052743050" sldId="321"/>
            <ac:spMk id="5" creationId="{CCA89B0D-5177-0572-E8DF-5152CCE5A5FF}"/>
          </ac:spMkLst>
        </pc:spChg>
      </pc:sldChg>
      <pc:sldChg chg="modSp">
        <pc:chgData name="Karena Hayes" userId="S::hayeskar000@utcharter.org::787cc39d-c7a4-479a-93f2-e5a09879899c" providerId="AD" clId="Web-{7CC090A1-D14B-4EA8-9307-E5DD507FB7AB}" dt="2023-10-17T21:16:26.042" v="349" actId="20577"/>
        <pc:sldMkLst>
          <pc:docMk/>
          <pc:sldMk cId="213159700" sldId="322"/>
        </pc:sldMkLst>
        <pc:spChg chg="mod">
          <ac:chgData name="Karena Hayes" userId="S::hayeskar000@utcharter.org::787cc39d-c7a4-479a-93f2-e5a09879899c" providerId="AD" clId="Web-{7CC090A1-D14B-4EA8-9307-E5DD507FB7AB}" dt="2023-10-17T21:16:26.042" v="349" actId="20577"/>
          <ac:spMkLst>
            <pc:docMk/>
            <pc:sldMk cId="213159700" sldId="322"/>
            <ac:spMk id="5" creationId="{7F6BF409-6BE6-A798-1629-080CF2099BAF}"/>
          </ac:spMkLst>
        </pc:spChg>
      </pc:sldChg>
      <pc:sldChg chg="modSp">
        <pc:chgData name="Karena Hayes" userId="S::hayeskar000@utcharter.org::787cc39d-c7a4-479a-93f2-e5a09879899c" providerId="AD" clId="Web-{7CC090A1-D14B-4EA8-9307-E5DD507FB7AB}" dt="2023-10-17T21:28:35.769" v="481" actId="1076"/>
        <pc:sldMkLst>
          <pc:docMk/>
          <pc:sldMk cId="3918446635" sldId="326"/>
        </pc:sldMkLst>
        <pc:graphicFrameChg chg="mod modGraphic">
          <ac:chgData name="Karena Hayes" userId="S::hayeskar000@utcharter.org::787cc39d-c7a4-479a-93f2-e5a09879899c" providerId="AD" clId="Web-{7CC090A1-D14B-4EA8-9307-E5DD507FB7AB}" dt="2023-10-17T21:28:35.769" v="481" actId="1076"/>
          <ac:graphicFrameMkLst>
            <pc:docMk/>
            <pc:sldMk cId="3918446635" sldId="326"/>
            <ac:graphicFrameMk id="5" creationId="{9410974E-2CD7-439A-A4E6-15E31C9A2AC6}"/>
          </ac:graphicFrameMkLst>
        </pc:graphicFrameChg>
      </pc:sldChg>
      <pc:sldChg chg="addSp delSp modSp">
        <pc:chgData name="Karena Hayes" userId="S::hayeskar000@utcharter.org::787cc39d-c7a4-479a-93f2-e5a09879899c" providerId="AD" clId="Web-{7CC090A1-D14B-4EA8-9307-E5DD507FB7AB}" dt="2023-10-17T21:21:57.053" v="397" actId="1076"/>
        <pc:sldMkLst>
          <pc:docMk/>
          <pc:sldMk cId="3921624637" sldId="327"/>
        </pc:sldMkLst>
        <pc:spChg chg="mod">
          <ac:chgData name="Karena Hayes" userId="S::hayeskar000@utcharter.org::787cc39d-c7a4-479a-93f2-e5a09879899c" providerId="AD" clId="Web-{7CC090A1-D14B-4EA8-9307-E5DD507FB7AB}" dt="2023-10-17T21:21:47.975" v="394" actId="14100"/>
          <ac:spMkLst>
            <pc:docMk/>
            <pc:sldMk cId="3921624637" sldId="327"/>
            <ac:spMk id="2" creationId="{DDDB5B0F-5AF4-43C8-9993-4DB2F7152AD9}"/>
          </ac:spMkLst>
        </pc:spChg>
        <pc:spChg chg="del mod">
          <ac:chgData name="Karena Hayes" userId="S::hayeskar000@utcharter.org::787cc39d-c7a4-479a-93f2-e5a09879899c" providerId="AD" clId="Web-{7CC090A1-D14B-4EA8-9307-E5DD507FB7AB}" dt="2023-10-17T21:19:36.752" v="368"/>
          <ac:spMkLst>
            <pc:docMk/>
            <pc:sldMk cId="3921624637" sldId="327"/>
            <ac:spMk id="3" creationId="{F286AA75-7176-45B6-9C88-19F37032576C}"/>
          </ac:spMkLst>
        </pc:spChg>
        <pc:picChg chg="add del mod">
          <ac:chgData name="Karena Hayes" userId="S::hayeskar000@utcharter.org::787cc39d-c7a4-479a-93f2-e5a09879899c" providerId="AD" clId="Web-{7CC090A1-D14B-4EA8-9307-E5DD507FB7AB}" dt="2023-10-17T21:20:28.081" v="376"/>
          <ac:picMkLst>
            <pc:docMk/>
            <pc:sldMk cId="3921624637" sldId="327"/>
            <ac:picMk id="4" creationId="{A89FA08A-02AC-D382-5189-C194AAB97FE8}"/>
          </ac:picMkLst>
        </pc:picChg>
        <pc:picChg chg="add mod">
          <ac:chgData name="Karena Hayes" userId="S::hayeskar000@utcharter.org::787cc39d-c7a4-479a-93f2-e5a09879899c" providerId="AD" clId="Web-{7CC090A1-D14B-4EA8-9307-E5DD507FB7AB}" dt="2023-10-17T21:21:53.678" v="396" actId="14100"/>
          <ac:picMkLst>
            <pc:docMk/>
            <pc:sldMk cId="3921624637" sldId="327"/>
            <ac:picMk id="5" creationId="{34891F80-39F1-CE69-206C-32F24367B210}"/>
          </ac:picMkLst>
        </pc:picChg>
        <pc:picChg chg="add del mod">
          <ac:chgData name="Karena Hayes" userId="S::hayeskar000@utcharter.org::787cc39d-c7a4-479a-93f2-e5a09879899c" providerId="AD" clId="Web-{7CC090A1-D14B-4EA8-9307-E5DD507FB7AB}" dt="2023-10-17T21:20:29.738" v="377"/>
          <ac:picMkLst>
            <pc:docMk/>
            <pc:sldMk cId="3921624637" sldId="327"/>
            <ac:picMk id="6" creationId="{E87ED26A-76B5-63F4-0E51-9D6779FFFCC7}"/>
          </ac:picMkLst>
        </pc:picChg>
        <pc:picChg chg="add mod">
          <ac:chgData name="Karena Hayes" userId="S::hayeskar000@utcharter.org::787cc39d-c7a4-479a-93f2-e5a09879899c" providerId="AD" clId="Web-{7CC090A1-D14B-4EA8-9307-E5DD507FB7AB}" dt="2023-10-17T21:21:57.053" v="397" actId="1076"/>
          <ac:picMkLst>
            <pc:docMk/>
            <pc:sldMk cId="3921624637" sldId="327"/>
            <ac:picMk id="7" creationId="{B3DA3CF8-C718-9E26-3D1D-9C88708A0BD2}"/>
          </ac:picMkLst>
        </pc:picChg>
        <pc:picChg chg="add mod">
          <ac:chgData name="Karena Hayes" userId="S::hayeskar000@utcharter.org::787cc39d-c7a4-479a-93f2-e5a09879899c" providerId="AD" clId="Web-{7CC090A1-D14B-4EA8-9307-E5DD507FB7AB}" dt="2023-10-17T21:21:09.489" v="386" actId="14100"/>
          <ac:picMkLst>
            <pc:docMk/>
            <pc:sldMk cId="3921624637" sldId="327"/>
            <ac:picMk id="8" creationId="{3F1FD6BC-7268-0A41-09E5-FD5009DC420E}"/>
          </ac:picMkLst>
        </pc:picChg>
        <pc:picChg chg="add mod">
          <ac:chgData name="Karena Hayes" userId="S::hayeskar000@utcharter.org::787cc39d-c7a4-479a-93f2-e5a09879899c" providerId="AD" clId="Web-{7CC090A1-D14B-4EA8-9307-E5DD507FB7AB}" dt="2023-10-17T21:21:26.177" v="390" actId="14100"/>
          <ac:picMkLst>
            <pc:docMk/>
            <pc:sldMk cId="3921624637" sldId="327"/>
            <ac:picMk id="9" creationId="{06F9C2FA-62A0-B8FC-1061-44FA0F55811F}"/>
          </ac:picMkLst>
        </pc:picChg>
      </pc:sldChg>
      <pc:sldChg chg="addSp modSp">
        <pc:chgData name="Karena Hayes" userId="S::hayeskar000@utcharter.org::787cc39d-c7a4-479a-93f2-e5a09879899c" providerId="AD" clId="Web-{7CC090A1-D14B-4EA8-9307-E5DD507FB7AB}" dt="2023-10-17T21:23:34.650" v="417" actId="1076"/>
        <pc:sldMkLst>
          <pc:docMk/>
          <pc:sldMk cId="1918299068" sldId="328"/>
        </pc:sldMkLst>
        <pc:picChg chg="add mod">
          <ac:chgData name="Karena Hayes" userId="S::hayeskar000@utcharter.org::787cc39d-c7a4-479a-93f2-e5a09879899c" providerId="AD" clId="Web-{7CC090A1-D14B-4EA8-9307-E5DD507FB7AB}" dt="2023-10-17T21:23:34.650" v="417" actId="1076"/>
          <ac:picMkLst>
            <pc:docMk/>
            <pc:sldMk cId="1918299068" sldId="328"/>
            <ac:picMk id="31" creationId="{A3BC2A21-853B-6E15-FECD-713818B73F1C}"/>
          </ac:picMkLst>
        </pc:picChg>
      </pc:sldChg>
      <pc:sldChg chg="del">
        <pc:chgData name="Karena Hayes" userId="S::hayeskar000@utcharter.org::787cc39d-c7a4-479a-93f2-e5a09879899c" providerId="AD" clId="Web-{7CC090A1-D14B-4EA8-9307-E5DD507FB7AB}" dt="2023-10-17T21:23:53.463" v="419"/>
        <pc:sldMkLst>
          <pc:docMk/>
          <pc:sldMk cId="40797614" sldId="329"/>
        </pc:sldMkLst>
      </pc:sldChg>
      <pc:sldChg chg="modSp">
        <pc:chgData name="Karena Hayes" userId="S::hayeskar000@utcharter.org::787cc39d-c7a4-479a-93f2-e5a09879899c" providerId="AD" clId="Web-{7CC090A1-D14B-4EA8-9307-E5DD507FB7AB}" dt="2023-10-17T20:49:56.678" v="21" actId="20577"/>
        <pc:sldMkLst>
          <pc:docMk/>
          <pc:sldMk cId="3418491051" sldId="335"/>
        </pc:sldMkLst>
        <pc:spChg chg="mod">
          <ac:chgData name="Karena Hayes" userId="S::hayeskar000@utcharter.org::787cc39d-c7a4-479a-93f2-e5a09879899c" providerId="AD" clId="Web-{7CC090A1-D14B-4EA8-9307-E5DD507FB7AB}" dt="2023-10-17T20:49:56.678" v="21" actId="20577"/>
          <ac:spMkLst>
            <pc:docMk/>
            <pc:sldMk cId="3418491051" sldId="335"/>
            <ac:spMk id="3" creationId="{988F31F6-DCCE-4724-A53C-A06755D2003F}"/>
          </ac:spMkLst>
        </pc:spChg>
      </pc:sldChg>
      <pc:sldChg chg="ord">
        <pc:chgData name="Karena Hayes" userId="S::hayeskar000@utcharter.org::787cc39d-c7a4-479a-93f2-e5a09879899c" providerId="AD" clId="Web-{7CC090A1-D14B-4EA8-9307-E5DD507FB7AB}" dt="2023-10-17T20:49:02.004" v="17"/>
        <pc:sldMkLst>
          <pc:docMk/>
          <pc:sldMk cId="1577153778" sldId="338"/>
        </pc:sldMkLst>
      </pc:sldChg>
      <pc:sldChg chg="addSp delSp modSp add replId">
        <pc:chgData name="Karena Hayes" userId="S::hayeskar000@utcharter.org::787cc39d-c7a4-479a-93f2-e5a09879899c" providerId="AD" clId="Web-{7CC090A1-D14B-4EA8-9307-E5DD507FB7AB}" dt="2023-10-17T21:13:54.662" v="342" actId="14100"/>
        <pc:sldMkLst>
          <pc:docMk/>
          <pc:sldMk cId="1872127699" sldId="349"/>
        </pc:sldMkLst>
        <pc:spChg chg="del mod">
          <ac:chgData name="Karena Hayes" userId="S::hayeskar000@utcharter.org::787cc39d-c7a4-479a-93f2-e5a09879899c" providerId="AD" clId="Web-{7CC090A1-D14B-4EA8-9307-E5DD507FB7AB}" dt="2023-10-17T21:06:16.147" v="252"/>
          <ac:spMkLst>
            <pc:docMk/>
            <pc:sldMk cId="1872127699" sldId="349"/>
            <ac:spMk id="5" creationId="{CCA89B0D-5177-0572-E8DF-5152CCE5A5FF}"/>
          </ac:spMkLst>
        </pc:spChg>
        <pc:spChg chg="add mod">
          <ac:chgData name="Karena Hayes" userId="S::hayeskar000@utcharter.org::787cc39d-c7a4-479a-93f2-e5a09879899c" providerId="AD" clId="Web-{7CC090A1-D14B-4EA8-9307-E5DD507FB7AB}" dt="2023-10-17T21:13:34.271" v="341" actId="1076"/>
          <ac:spMkLst>
            <pc:docMk/>
            <pc:sldMk cId="1872127699" sldId="349"/>
            <ac:spMk id="1749" creationId="{23521543-1974-A15F-45AF-1E89C1719DB2}"/>
          </ac:spMkLst>
        </pc:spChg>
        <pc:graphicFrameChg chg="add mod modGraphic">
          <ac:chgData name="Karena Hayes" userId="S::hayeskar000@utcharter.org::787cc39d-c7a4-479a-93f2-e5a09879899c" providerId="AD" clId="Web-{7CC090A1-D14B-4EA8-9307-E5DD507FB7AB}" dt="2023-10-17T21:11:47.549" v="306" actId="14100"/>
          <ac:graphicFrameMkLst>
            <pc:docMk/>
            <pc:sldMk cId="1872127699" sldId="349"/>
            <ac:graphicFrameMk id="2" creationId="{441605DD-8C04-6D48-0C86-21CACD90D7BC}"/>
          </ac:graphicFrameMkLst>
        </pc:graphicFrameChg>
        <pc:graphicFrameChg chg="add mod modGraphic">
          <ac:chgData name="Karena Hayes" userId="S::hayeskar000@utcharter.org::787cc39d-c7a4-479a-93f2-e5a09879899c" providerId="AD" clId="Web-{7CC090A1-D14B-4EA8-9307-E5DD507FB7AB}" dt="2023-10-17T21:11:54.721" v="307" actId="14100"/>
          <ac:graphicFrameMkLst>
            <pc:docMk/>
            <pc:sldMk cId="1872127699" sldId="349"/>
            <ac:graphicFrameMk id="1541" creationId="{5F2B4F7A-5169-2098-624C-EF27BF211B72}"/>
          </ac:graphicFrameMkLst>
        </pc:graphicFrameChg>
        <pc:graphicFrameChg chg="add mod modGraphic">
          <ac:chgData name="Karena Hayes" userId="S::hayeskar000@utcharter.org::787cc39d-c7a4-479a-93f2-e5a09879899c" providerId="AD" clId="Web-{7CC090A1-D14B-4EA8-9307-E5DD507FB7AB}" dt="2023-10-17T21:13:54.662" v="342" actId="14100"/>
          <ac:graphicFrameMkLst>
            <pc:docMk/>
            <pc:sldMk cId="1872127699" sldId="349"/>
            <ac:graphicFrameMk id="1570" creationId="{CED2A3C6-6DEF-804F-11E8-9011C394EE8A}"/>
          </ac:graphicFrameMkLst>
        </pc:graphicFrameChg>
      </pc:sldChg>
      <pc:sldChg chg="delSp modSp add replId">
        <pc:chgData name="Karena Hayes" userId="S::hayeskar000@utcharter.org::787cc39d-c7a4-479a-93f2-e5a09879899c" providerId="AD" clId="Web-{7CC090A1-D14B-4EA8-9307-E5DD507FB7AB}" dt="2023-10-17T21:22:40.742" v="407" actId="1076"/>
        <pc:sldMkLst>
          <pc:docMk/>
          <pc:sldMk cId="1213991703" sldId="350"/>
        </pc:sldMkLst>
        <pc:spChg chg="mod">
          <ac:chgData name="Karena Hayes" userId="S::hayeskar000@utcharter.org::787cc39d-c7a4-479a-93f2-e5a09879899c" providerId="AD" clId="Web-{7CC090A1-D14B-4EA8-9307-E5DD507FB7AB}" dt="2023-10-17T21:22:18.788" v="401" actId="20577"/>
          <ac:spMkLst>
            <pc:docMk/>
            <pc:sldMk cId="1213991703" sldId="350"/>
            <ac:spMk id="2" creationId="{DDDB5B0F-5AF4-43C8-9993-4DB2F7152AD9}"/>
          </ac:spMkLst>
        </pc:spChg>
        <pc:picChg chg="mod">
          <ac:chgData name="Karena Hayes" userId="S::hayeskar000@utcharter.org::787cc39d-c7a4-479a-93f2-e5a09879899c" providerId="AD" clId="Web-{7CC090A1-D14B-4EA8-9307-E5DD507FB7AB}" dt="2023-10-17T21:22:40.742" v="407" actId="1076"/>
          <ac:picMkLst>
            <pc:docMk/>
            <pc:sldMk cId="1213991703" sldId="350"/>
            <ac:picMk id="4" creationId="{A89FA08A-02AC-D382-5189-C194AAB97FE8}"/>
          </ac:picMkLst>
        </pc:picChg>
        <pc:picChg chg="del">
          <ac:chgData name="Karena Hayes" userId="S::hayeskar000@utcharter.org::787cc39d-c7a4-479a-93f2-e5a09879899c" providerId="AD" clId="Web-{7CC090A1-D14B-4EA8-9307-E5DD507FB7AB}" dt="2023-10-17T21:22:02.631" v="398"/>
          <ac:picMkLst>
            <pc:docMk/>
            <pc:sldMk cId="1213991703" sldId="350"/>
            <ac:picMk id="5" creationId="{34891F80-39F1-CE69-206C-32F24367B210}"/>
          </ac:picMkLst>
        </pc:picChg>
        <pc:picChg chg="mod">
          <ac:chgData name="Karena Hayes" userId="S::hayeskar000@utcharter.org::787cc39d-c7a4-479a-93f2-e5a09879899c" providerId="AD" clId="Web-{7CC090A1-D14B-4EA8-9307-E5DD507FB7AB}" dt="2023-10-17T21:22:37.758" v="406" actId="1076"/>
          <ac:picMkLst>
            <pc:docMk/>
            <pc:sldMk cId="1213991703" sldId="350"/>
            <ac:picMk id="6" creationId="{E87ED26A-76B5-63F4-0E51-9D6779FFFCC7}"/>
          </ac:picMkLst>
        </pc:picChg>
      </pc:sldChg>
      <pc:sldChg chg="addSp delSp modSp add del replId">
        <pc:chgData name="Karena Hayes" userId="S::hayeskar000@utcharter.org::787cc39d-c7a4-479a-93f2-e5a09879899c" providerId="AD" clId="Web-{7CC090A1-D14B-4EA8-9307-E5DD507FB7AB}" dt="2023-10-17T21:23:35.228" v="418"/>
        <pc:sldMkLst>
          <pc:docMk/>
          <pc:sldMk cId="1562660960" sldId="351"/>
        </pc:sldMkLst>
        <pc:picChg chg="add mod">
          <ac:chgData name="Karena Hayes" userId="S::hayeskar000@utcharter.org::787cc39d-c7a4-479a-93f2-e5a09879899c" providerId="AD" clId="Web-{7CC090A1-D14B-4EA8-9307-E5DD507FB7AB}" dt="2023-10-17T21:23:14.134" v="414" actId="1076"/>
          <ac:picMkLst>
            <pc:docMk/>
            <pc:sldMk cId="1562660960" sldId="351"/>
            <ac:picMk id="3" creationId="{2F3D4A01-CEBE-3ECB-6F24-36923C80B2B7}"/>
          </ac:picMkLst>
        </pc:picChg>
        <pc:picChg chg="del">
          <ac:chgData name="Karena Hayes" userId="S::hayeskar000@utcharter.org::787cc39d-c7a4-479a-93f2-e5a09879899c" providerId="AD" clId="Web-{7CC090A1-D14B-4EA8-9307-E5DD507FB7AB}" dt="2023-10-17T21:23:05.290" v="412"/>
          <ac:picMkLst>
            <pc:docMk/>
            <pc:sldMk cId="1562660960" sldId="351"/>
            <ac:picMk id="4" creationId="{A89FA08A-02AC-D382-5189-C194AAB97FE8}"/>
          </ac:picMkLst>
        </pc:picChg>
        <pc:picChg chg="del">
          <ac:chgData name="Karena Hayes" userId="S::hayeskar000@utcharter.org::787cc39d-c7a4-479a-93f2-e5a09879899c" providerId="AD" clId="Web-{7CC090A1-D14B-4EA8-9307-E5DD507FB7AB}" dt="2023-10-17T21:22:50.445" v="409"/>
          <ac:picMkLst>
            <pc:docMk/>
            <pc:sldMk cId="1562660960" sldId="351"/>
            <ac:picMk id="6" creationId="{E87ED26A-76B5-63F4-0E51-9D6779FFFCC7}"/>
          </ac:picMkLst>
        </pc:picChg>
      </pc:sldChg>
      <pc:sldChg chg="addSp modSp new">
        <pc:chgData name="Karena Hayes" userId="S::hayeskar000@utcharter.org::787cc39d-c7a4-479a-93f2-e5a09879899c" providerId="AD" clId="Web-{7CC090A1-D14B-4EA8-9307-E5DD507FB7AB}" dt="2023-10-18T13:02:10.530" v="519" actId="20577"/>
        <pc:sldMkLst>
          <pc:docMk/>
          <pc:sldMk cId="1619271155" sldId="351"/>
        </pc:sldMkLst>
        <pc:spChg chg="mod">
          <ac:chgData name="Karena Hayes" userId="S::hayeskar000@utcharter.org::787cc39d-c7a4-479a-93f2-e5a09879899c" providerId="AD" clId="Web-{7CC090A1-D14B-4EA8-9307-E5DD507FB7AB}" dt="2023-10-18T12:54:59.734" v="490" actId="20577"/>
          <ac:spMkLst>
            <pc:docMk/>
            <pc:sldMk cId="1619271155" sldId="351"/>
            <ac:spMk id="2" creationId="{58F9BFB1-2959-53B1-E227-F58573C11927}"/>
          </ac:spMkLst>
        </pc:spChg>
        <pc:spChg chg="add mod">
          <ac:chgData name="Karena Hayes" userId="S::hayeskar000@utcharter.org::787cc39d-c7a4-479a-93f2-e5a09879899c" providerId="AD" clId="Web-{7CC090A1-D14B-4EA8-9307-E5DD507FB7AB}" dt="2023-10-18T13:02:10.530" v="519" actId="20577"/>
          <ac:spMkLst>
            <pc:docMk/>
            <pc:sldMk cId="1619271155" sldId="351"/>
            <ac:spMk id="3" creationId="{9C64827E-CF42-CEEF-F3F9-5429AACC8E5C}"/>
          </ac:spMkLst>
        </pc:spChg>
      </pc:sldChg>
    </pc:docChg>
  </pc:docChgLst>
  <pc:docChgLst>
    <pc:chgData name="Julie Joesel" userId="S::jjoesel@utcharter.org::7d5016c3-b68b-49c7-925a-45f2e6653c9d" providerId="AD" clId="Web-{65F23B15-8798-425E-95E1-F6CA2ADD1C74}"/>
    <pc:docChg chg="addSld modSld">
      <pc:chgData name="Julie Joesel" userId="S::jjoesel@utcharter.org::7d5016c3-b68b-49c7-925a-45f2e6653c9d" providerId="AD" clId="Web-{65F23B15-8798-425E-95E1-F6CA2ADD1C74}" dt="2023-10-17T19:04:15.617" v="433" actId="20577"/>
      <pc:docMkLst>
        <pc:docMk/>
      </pc:docMkLst>
      <pc:sldChg chg="modSp">
        <pc:chgData name="Julie Joesel" userId="S::jjoesel@utcharter.org::7d5016c3-b68b-49c7-925a-45f2e6653c9d" providerId="AD" clId="Web-{65F23B15-8798-425E-95E1-F6CA2ADD1C74}" dt="2023-10-17T18:43:31.727" v="9" actId="20577"/>
        <pc:sldMkLst>
          <pc:docMk/>
          <pc:sldMk cId="2816542345" sldId="287"/>
        </pc:sldMkLst>
        <pc:spChg chg="mod">
          <ac:chgData name="Julie Joesel" userId="S::jjoesel@utcharter.org::7d5016c3-b68b-49c7-925a-45f2e6653c9d" providerId="AD" clId="Web-{65F23B15-8798-425E-95E1-F6CA2ADD1C74}" dt="2023-10-17T18:43:31.727" v="9" actId="20577"/>
          <ac:spMkLst>
            <pc:docMk/>
            <pc:sldMk cId="2816542345" sldId="287"/>
            <ac:spMk id="3" creationId="{8D261328-A298-4E8D-AC88-0680DDAD7B47}"/>
          </ac:spMkLst>
        </pc:spChg>
      </pc:sldChg>
      <pc:sldChg chg="addSp delSp modSp">
        <pc:chgData name="Julie Joesel" userId="S::jjoesel@utcharter.org::7d5016c3-b68b-49c7-925a-45f2e6653c9d" providerId="AD" clId="Web-{65F23B15-8798-425E-95E1-F6CA2ADD1C74}" dt="2023-10-17T18:59:53.863" v="320" actId="20577"/>
        <pc:sldMkLst>
          <pc:docMk/>
          <pc:sldMk cId="3052743050" sldId="321"/>
        </pc:sldMkLst>
        <pc:spChg chg="del mod">
          <ac:chgData name="Julie Joesel" userId="S::jjoesel@utcharter.org::7d5016c3-b68b-49c7-925a-45f2e6653c9d" providerId="AD" clId="Web-{65F23B15-8798-425E-95E1-F6CA2ADD1C74}" dt="2023-10-17T18:56:18.753" v="274"/>
          <ac:spMkLst>
            <pc:docMk/>
            <pc:sldMk cId="3052743050" sldId="321"/>
            <ac:spMk id="2" creationId="{033FD024-C099-66C8-5FA7-9DD073AD19E1}"/>
          </ac:spMkLst>
        </pc:spChg>
        <pc:spChg chg="add mod">
          <ac:chgData name="Julie Joesel" userId="S::jjoesel@utcharter.org::7d5016c3-b68b-49c7-925a-45f2e6653c9d" providerId="AD" clId="Web-{65F23B15-8798-425E-95E1-F6CA2ADD1C74}" dt="2023-10-17T18:56:54.709" v="303" actId="20577"/>
          <ac:spMkLst>
            <pc:docMk/>
            <pc:sldMk cId="3052743050" sldId="321"/>
            <ac:spMk id="3" creationId="{8A5D494D-73FB-A067-7426-98F9D77D5ECE}"/>
          </ac:spMkLst>
        </pc:spChg>
        <pc:spChg chg="add mod">
          <ac:chgData name="Julie Joesel" userId="S::jjoesel@utcharter.org::7d5016c3-b68b-49c7-925a-45f2e6653c9d" providerId="AD" clId="Web-{65F23B15-8798-425E-95E1-F6CA2ADD1C74}" dt="2023-10-17T18:59:53.863" v="320" actId="20577"/>
          <ac:spMkLst>
            <pc:docMk/>
            <pc:sldMk cId="3052743050" sldId="321"/>
            <ac:spMk id="5" creationId="{CCA89B0D-5177-0572-E8DF-5152CCE5A5FF}"/>
          </ac:spMkLst>
        </pc:spChg>
        <pc:picChg chg="del">
          <ac:chgData name="Julie Joesel" userId="S::jjoesel@utcharter.org::7d5016c3-b68b-49c7-925a-45f2e6653c9d" providerId="AD" clId="Web-{65F23B15-8798-425E-95E1-F6CA2ADD1C74}" dt="2023-10-17T18:56:03.830" v="272"/>
          <ac:picMkLst>
            <pc:docMk/>
            <pc:sldMk cId="3052743050" sldId="321"/>
            <ac:picMk id="4" creationId="{00E7E6B4-33D0-27F4-18F7-FCE19CA81FBC}"/>
          </ac:picMkLst>
        </pc:picChg>
      </pc:sldChg>
      <pc:sldChg chg="addSp delSp modSp mod modClrScheme chgLayout">
        <pc:chgData name="Julie Joesel" userId="S::jjoesel@utcharter.org::7d5016c3-b68b-49c7-925a-45f2e6653c9d" providerId="AD" clId="Web-{65F23B15-8798-425E-95E1-F6CA2ADD1C74}" dt="2023-10-17T19:04:15.617" v="433" actId="20577"/>
        <pc:sldMkLst>
          <pc:docMk/>
          <pc:sldMk cId="213159700" sldId="322"/>
        </pc:sldMkLst>
        <pc:spChg chg="del mod">
          <ac:chgData name="Julie Joesel" userId="S::jjoesel@utcharter.org::7d5016c3-b68b-49c7-925a-45f2e6653c9d" providerId="AD" clId="Web-{65F23B15-8798-425E-95E1-F6CA2ADD1C74}" dt="2023-10-17T18:44:29.762" v="29"/>
          <ac:spMkLst>
            <pc:docMk/>
            <pc:sldMk cId="213159700" sldId="322"/>
            <ac:spMk id="2" creationId="{873DD502-655C-44D0-8AE6-2899515B6A1C}"/>
          </ac:spMkLst>
        </pc:spChg>
        <pc:spChg chg="add mod ord">
          <ac:chgData name="Julie Joesel" userId="S::jjoesel@utcharter.org::7d5016c3-b68b-49c7-925a-45f2e6653c9d" providerId="AD" clId="Web-{65F23B15-8798-425E-95E1-F6CA2ADD1C74}" dt="2023-10-17T18:54:11.384" v="270" actId="20577"/>
          <ac:spMkLst>
            <pc:docMk/>
            <pc:sldMk cId="213159700" sldId="322"/>
            <ac:spMk id="4" creationId="{B55CA211-8B1F-BCA0-2A45-DFFEAEBC2B69}"/>
          </ac:spMkLst>
        </pc:spChg>
        <pc:spChg chg="add mod">
          <ac:chgData name="Julie Joesel" userId="S::jjoesel@utcharter.org::7d5016c3-b68b-49c7-925a-45f2e6653c9d" providerId="AD" clId="Web-{65F23B15-8798-425E-95E1-F6CA2ADD1C74}" dt="2023-10-17T19:04:15.617" v="433" actId="20577"/>
          <ac:spMkLst>
            <pc:docMk/>
            <pc:sldMk cId="213159700" sldId="322"/>
            <ac:spMk id="5" creationId="{7F6BF409-6BE6-A798-1629-080CF2099BAF}"/>
          </ac:spMkLst>
        </pc:spChg>
        <pc:picChg chg="del">
          <ac:chgData name="Julie Joesel" userId="S::jjoesel@utcharter.org::7d5016c3-b68b-49c7-925a-45f2e6653c9d" providerId="AD" clId="Web-{65F23B15-8798-425E-95E1-F6CA2ADD1C74}" dt="2023-10-17T18:43:57.666" v="25"/>
          <ac:picMkLst>
            <pc:docMk/>
            <pc:sldMk cId="213159700" sldId="322"/>
            <ac:picMk id="3" creationId="{8023F06D-2942-45BD-956C-07E5F001530F}"/>
          </ac:picMkLst>
        </pc:picChg>
      </pc:sldChg>
      <pc:sldChg chg="modSp add replId">
        <pc:chgData name="Julie Joesel" userId="S::jjoesel@utcharter.org::7d5016c3-b68b-49c7-925a-45f2e6653c9d" providerId="AD" clId="Web-{65F23B15-8798-425E-95E1-F6CA2ADD1C74}" dt="2023-10-17T19:04:10.991" v="431" actId="20577"/>
        <pc:sldMkLst>
          <pc:docMk/>
          <pc:sldMk cId="1862931058" sldId="348"/>
        </pc:sldMkLst>
        <pc:spChg chg="mod">
          <ac:chgData name="Julie Joesel" userId="S::jjoesel@utcharter.org::7d5016c3-b68b-49c7-925a-45f2e6653c9d" providerId="AD" clId="Web-{65F23B15-8798-425E-95E1-F6CA2ADD1C74}" dt="2023-10-17T19:04:10.991" v="431" actId="20577"/>
          <ac:spMkLst>
            <pc:docMk/>
            <pc:sldMk cId="1862931058" sldId="348"/>
            <ac:spMk id="5" creationId="{7F6BF409-6BE6-A798-1629-080CF2099BAF}"/>
          </ac:spMkLst>
        </pc:spChg>
      </pc:sldChg>
    </pc:docChg>
  </pc:docChgLst>
  <pc:docChgLst>
    <pc:chgData name="Karena Hayes" userId="S::hayeskar000@utcharter.org::787cc39d-c7a4-479a-93f2-e5a09879899c" providerId="AD" clId="Web-{F792BC00-C878-45EE-9A11-2E49AEB5CB61}"/>
    <pc:docChg chg="delSld">
      <pc:chgData name="Karena Hayes" userId="S::hayeskar000@utcharter.org::787cc39d-c7a4-479a-93f2-e5a09879899c" providerId="AD" clId="Web-{F792BC00-C878-45EE-9A11-2E49AEB5CB61}" dt="2022-10-13T12:28:27.263" v="0"/>
      <pc:docMkLst>
        <pc:docMk/>
      </pc:docMkLst>
      <pc:sldChg chg="del">
        <pc:chgData name="Karena Hayes" userId="S::hayeskar000@utcharter.org::787cc39d-c7a4-479a-93f2-e5a09879899c" providerId="AD" clId="Web-{F792BC00-C878-45EE-9A11-2E49AEB5CB61}" dt="2022-10-13T12:28:27.263" v="0"/>
        <pc:sldMkLst>
          <pc:docMk/>
          <pc:sldMk cId="0" sldId="289"/>
        </pc:sldMkLst>
      </pc:sldChg>
    </pc:docChg>
  </pc:docChgLst>
  <pc:docChgLst>
    <pc:chgData name="Karena Hayes" userId="S::hayeskar000@utcharter.org::787cc39d-c7a4-479a-93f2-e5a09879899c" providerId="AD" clId="Web-{FB9870D2-13F4-4A1D-AF16-DA3F57508F86}"/>
    <pc:docChg chg="addSld modSld">
      <pc:chgData name="Karena Hayes" userId="S::hayeskar000@utcharter.org::787cc39d-c7a4-479a-93f2-e5a09879899c" providerId="AD" clId="Web-{FB9870D2-13F4-4A1D-AF16-DA3F57508F86}" dt="2023-10-18T16:36:18.594" v="129" actId="14100"/>
      <pc:docMkLst>
        <pc:docMk/>
      </pc:docMkLst>
      <pc:sldChg chg="addSp delSp modSp add replId">
        <pc:chgData name="Karena Hayes" userId="S::hayeskar000@utcharter.org::787cc39d-c7a4-479a-93f2-e5a09879899c" providerId="AD" clId="Web-{FB9870D2-13F4-4A1D-AF16-DA3F57508F86}" dt="2023-10-18T16:36:18.594" v="129" actId="14100"/>
        <pc:sldMkLst>
          <pc:docMk/>
          <pc:sldMk cId="3903612444" sldId="359"/>
        </pc:sldMkLst>
        <pc:spChg chg="mod">
          <ac:chgData name="Karena Hayes" userId="S::hayeskar000@utcharter.org::787cc39d-c7a4-479a-93f2-e5a09879899c" providerId="AD" clId="Web-{FB9870D2-13F4-4A1D-AF16-DA3F57508F86}" dt="2023-10-18T16:30:49.987" v="10" actId="20577"/>
          <ac:spMkLst>
            <pc:docMk/>
            <pc:sldMk cId="3903612444" sldId="359"/>
            <ac:spMk id="2" creationId="{DDDB5B0F-5AF4-43C8-9993-4DB2F7152AD9}"/>
          </ac:spMkLst>
        </pc:spChg>
        <pc:spChg chg="add mod">
          <ac:chgData name="Karena Hayes" userId="S::hayeskar000@utcharter.org::787cc39d-c7a4-479a-93f2-e5a09879899c" providerId="AD" clId="Web-{FB9870D2-13F4-4A1D-AF16-DA3F57508F86}" dt="2023-10-18T16:36:18.594" v="129" actId="14100"/>
          <ac:spMkLst>
            <pc:docMk/>
            <pc:sldMk cId="3903612444" sldId="359"/>
            <ac:spMk id="19" creationId="{5720135B-6860-58A4-2D9F-A0AC0A7662E0}"/>
          </ac:spMkLst>
        </pc:spChg>
        <pc:graphicFrameChg chg="del">
          <ac:chgData name="Karena Hayes" userId="S::hayeskar000@utcharter.org::787cc39d-c7a4-479a-93f2-e5a09879899c" providerId="AD" clId="Web-{FB9870D2-13F4-4A1D-AF16-DA3F57508F86}" dt="2023-10-18T16:30:25.518" v="2"/>
          <ac:graphicFrameMkLst>
            <pc:docMk/>
            <pc:sldMk cId="3903612444" sldId="359"/>
            <ac:graphicFrameMk id="6" creationId="{D96DB3B1-1143-4C6B-A320-5249E96D360B}"/>
          </ac:graphicFrameMkLst>
        </pc:graphicFrameChg>
        <pc:picChg chg="add mod">
          <ac:chgData name="Karena Hayes" userId="S::hayeskar000@utcharter.org::787cc39d-c7a4-479a-93f2-e5a09879899c" providerId="AD" clId="Web-{FB9870D2-13F4-4A1D-AF16-DA3F57508F86}" dt="2023-10-18T16:32:41.163" v="68" actId="1076"/>
          <ac:picMkLst>
            <pc:docMk/>
            <pc:sldMk cId="3903612444" sldId="359"/>
            <ac:picMk id="17" creationId="{CFF6ED3F-5E96-76BD-7809-775956DD9AF5}"/>
          </ac:picMkLst>
        </pc:picChg>
        <pc:picChg chg="add mod">
          <ac:chgData name="Karena Hayes" userId="S::hayeskar000@utcharter.org::787cc39d-c7a4-479a-93f2-e5a09879899c" providerId="AD" clId="Web-{FB9870D2-13F4-4A1D-AF16-DA3F57508F86}" dt="2023-10-18T16:32:42.070" v="69" actId="1076"/>
          <ac:picMkLst>
            <pc:docMk/>
            <pc:sldMk cId="3903612444" sldId="359"/>
            <ac:picMk id="18" creationId="{D0E53BB9-56D3-B7AD-F8DE-575DB20597B3}"/>
          </ac:picMkLst>
        </pc:picChg>
        <pc:picChg chg="del">
          <ac:chgData name="Karena Hayes" userId="S::hayeskar000@utcharter.org::787cc39d-c7a4-479a-93f2-e5a09879899c" providerId="AD" clId="Web-{FB9870D2-13F4-4A1D-AF16-DA3F57508F86}" dt="2023-10-18T16:30:15.533" v="1"/>
          <ac:picMkLst>
            <pc:docMk/>
            <pc:sldMk cId="3903612444" sldId="359"/>
            <ac:picMk id="31" creationId="{A3BC2A21-853B-6E15-FECD-713818B73F1C}"/>
          </ac:picMkLst>
        </pc:picChg>
      </pc:sldChg>
    </pc:docChg>
  </pc:docChgLst>
  <pc:docChgLst>
    <pc:chgData name="Julie Joesel" userId="S::jjoesel@utcharter.org::7d5016c3-b68b-49c7-925a-45f2e6653c9d" providerId="AD" clId="Web-{7FA8B5CA-1E61-4205-97FD-D60C24B19E33}"/>
    <pc:docChg chg="modSld">
      <pc:chgData name="Julie Joesel" userId="S::jjoesel@utcharter.org::7d5016c3-b68b-49c7-925a-45f2e6653c9d" providerId="AD" clId="Web-{7FA8B5CA-1E61-4205-97FD-D60C24B19E33}" dt="2023-10-17T19:12:08.883" v="6" actId="20577"/>
      <pc:docMkLst>
        <pc:docMk/>
      </pc:docMkLst>
      <pc:sldChg chg="modSp">
        <pc:chgData name="Julie Joesel" userId="S::jjoesel@utcharter.org::7d5016c3-b68b-49c7-925a-45f2e6653c9d" providerId="AD" clId="Web-{7FA8B5CA-1E61-4205-97FD-D60C24B19E33}" dt="2023-10-17T19:11:38.476" v="2" actId="20577"/>
        <pc:sldMkLst>
          <pc:docMk/>
          <pc:sldMk cId="213159700" sldId="322"/>
        </pc:sldMkLst>
        <pc:spChg chg="mod">
          <ac:chgData name="Julie Joesel" userId="S::jjoesel@utcharter.org::7d5016c3-b68b-49c7-925a-45f2e6653c9d" providerId="AD" clId="Web-{7FA8B5CA-1E61-4205-97FD-D60C24B19E33}" dt="2023-10-17T19:11:38.476" v="2" actId="20577"/>
          <ac:spMkLst>
            <pc:docMk/>
            <pc:sldMk cId="213159700" sldId="322"/>
            <ac:spMk id="5" creationId="{7F6BF409-6BE6-A798-1629-080CF2099BAF}"/>
          </ac:spMkLst>
        </pc:spChg>
      </pc:sldChg>
      <pc:sldChg chg="modSp">
        <pc:chgData name="Julie Joesel" userId="S::jjoesel@utcharter.org::7d5016c3-b68b-49c7-925a-45f2e6653c9d" providerId="AD" clId="Web-{7FA8B5CA-1E61-4205-97FD-D60C24B19E33}" dt="2023-10-17T19:12:08.883" v="6" actId="20577"/>
        <pc:sldMkLst>
          <pc:docMk/>
          <pc:sldMk cId="1862931058" sldId="348"/>
        </pc:sldMkLst>
        <pc:spChg chg="mod">
          <ac:chgData name="Julie Joesel" userId="S::jjoesel@utcharter.org::7d5016c3-b68b-49c7-925a-45f2e6653c9d" providerId="AD" clId="Web-{7FA8B5CA-1E61-4205-97FD-D60C24B19E33}" dt="2023-10-17T19:12:08.883" v="6" actId="20577"/>
          <ac:spMkLst>
            <pc:docMk/>
            <pc:sldMk cId="1862931058" sldId="348"/>
            <ac:spMk id="5" creationId="{7F6BF409-6BE6-A798-1629-080CF2099BAF}"/>
          </ac:spMkLst>
        </pc:spChg>
      </pc:sldChg>
    </pc:docChg>
  </pc:docChgLst>
  <pc:docChgLst>
    <pc:chgData name="Martina Glasgow" userId="S::glasgmar000@utcharter.org::68de88cc-437a-4246-8799-1b4d36f90a35" providerId="AD" clId="Web-{C0C998B1-197C-4ECB-8C24-D664C3E4829F}"/>
    <pc:docChg chg="modSld">
      <pc:chgData name="Martina Glasgow" userId="S::glasgmar000@utcharter.org::68de88cc-437a-4246-8799-1b4d36f90a35" providerId="AD" clId="Web-{C0C998B1-197C-4ECB-8C24-D664C3E4829F}" dt="2023-08-01T18:21:13.534" v="1" actId="1076"/>
      <pc:docMkLst>
        <pc:docMk/>
      </pc:docMkLst>
      <pc:sldChg chg="modSp">
        <pc:chgData name="Martina Glasgow" userId="S::glasgmar000@utcharter.org::68de88cc-437a-4246-8799-1b4d36f90a35" providerId="AD" clId="Web-{C0C998B1-197C-4ECB-8C24-D664C3E4829F}" dt="2023-08-01T18:21:13.534" v="1" actId="1076"/>
        <pc:sldMkLst>
          <pc:docMk/>
          <pc:sldMk cId="3675142908" sldId="257"/>
        </pc:sldMkLst>
        <pc:spChg chg="mod">
          <ac:chgData name="Martina Glasgow" userId="S::glasgmar000@utcharter.org::68de88cc-437a-4246-8799-1b4d36f90a35" providerId="AD" clId="Web-{C0C998B1-197C-4ECB-8C24-D664C3E4829F}" dt="2023-08-01T18:21:13.534" v="1" actId="1076"/>
          <ac:spMkLst>
            <pc:docMk/>
            <pc:sldMk cId="3675142908" sldId="257"/>
            <ac:spMk id="2" creationId="{ADE22878-09C3-4C36-9ACD-D8F336E4C755}"/>
          </ac:spMkLst>
        </pc:spChg>
      </pc:sldChg>
    </pc:docChg>
  </pc:docChgLst>
  <pc:docChgLst>
    <pc:chgData name="Julie Joesel" userId="S::jjoesel@utcharter.org::7d5016c3-b68b-49c7-925a-45f2e6653c9d" providerId="AD" clId="Web-{9D184C56-1AB2-406C-9A74-A514F1E8E09C}"/>
    <pc:docChg chg="modSld">
      <pc:chgData name="Julie Joesel" userId="S::jjoesel@utcharter.org::7d5016c3-b68b-49c7-925a-45f2e6653c9d" providerId="AD" clId="Web-{9D184C56-1AB2-406C-9A74-A514F1E8E09C}" dt="2023-10-16T20:04:48.486" v="2" actId="20577"/>
      <pc:docMkLst>
        <pc:docMk/>
      </pc:docMkLst>
      <pc:sldChg chg="modSp">
        <pc:chgData name="Julie Joesel" userId="S::jjoesel@utcharter.org::7d5016c3-b68b-49c7-925a-45f2e6653c9d" providerId="AD" clId="Web-{9D184C56-1AB2-406C-9A74-A514F1E8E09C}" dt="2023-10-16T20:04:48.486" v="2" actId="20577"/>
        <pc:sldMkLst>
          <pc:docMk/>
          <pc:sldMk cId="109857222" sldId="309"/>
        </pc:sldMkLst>
        <pc:spChg chg="mod">
          <ac:chgData name="Julie Joesel" userId="S::jjoesel@utcharter.org::7d5016c3-b68b-49c7-925a-45f2e6653c9d" providerId="AD" clId="Web-{9D184C56-1AB2-406C-9A74-A514F1E8E09C}" dt="2023-10-16T20:04:48.486" v="2" actId="20577"/>
          <ac:spMkLst>
            <pc:docMk/>
            <pc:sldMk cId="109857222" sldId="309"/>
            <ac:spMk id="3" creationId="{00000000-0000-0000-0000-000000000000}"/>
          </ac:spMkLst>
        </pc:spChg>
      </pc:sldChg>
    </pc:docChg>
  </pc:docChgLst>
  <pc:docChgLst>
    <pc:chgData name="Julie Joesel" userId="S::jjoesel@utcharter.org::7d5016c3-b68b-49c7-925a-45f2e6653c9d" providerId="AD" clId="Web-{DA62243C-7F55-4959-B0A0-2FDB957549FE}"/>
    <pc:docChg chg="addSld modSld">
      <pc:chgData name="Julie Joesel" userId="S::jjoesel@utcharter.org::7d5016c3-b68b-49c7-925a-45f2e6653c9d" providerId="AD" clId="Web-{DA62243C-7F55-4959-B0A0-2FDB957549FE}" dt="2023-10-18T21:23:48.547" v="28" actId="20577"/>
      <pc:docMkLst>
        <pc:docMk/>
      </pc:docMkLst>
      <pc:sldChg chg="addSp delSp modSp add replId">
        <pc:chgData name="Julie Joesel" userId="S::jjoesel@utcharter.org::7d5016c3-b68b-49c7-925a-45f2e6653c9d" providerId="AD" clId="Web-{DA62243C-7F55-4959-B0A0-2FDB957549FE}" dt="2023-10-18T21:23:48.547" v="28" actId="20577"/>
        <pc:sldMkLst>
          <pc:docMk/>
          <pc:sldMk cId="750963920" sldId="362"/>
        </pc:sldMkLst>
        <pc:spChg chg="add del mod">
          <ac:chgData name="Julie Joesel" userId="S::jjoesel@utcharter.org::7d5016c3-b68b-49c7-925a-45f2e6653c9d" providerId="AD" clId="Web-{DA62243C-7F55-4959-B0A0-2FDB957549FE}" dt="2023-10-18T21:22:35.497" v="12"/>
          <ac:spMkLst>
            <pc:docMk/>
            <pc:sldMk cId="750963920" sldId="362"/>
            <ac:spMk id="85" creationId="{848AC6A3-1DE1-88B4-FDBD-2B154C366BDB}"/>
          </ac:spMkLst>
        </pc:spChg>
        <pc:graphicFrameChg chg="modGraphic">
          <ac:chgData name="Julie Joesel" userId="S::jjoesel@utcharter.org::7d5016c3-b68b-49c7-925a-45f2e6653c9d" providerId="AD" clId="Web-{DA62243C-7F55-4959-B0A0-2FDB957549FE}" dt="2023-10-18T21:23:48.547" v="28" actId="20577"/>
          <ac:graphicFrameMkLst>
            <pc:docMk/>
            <pc:sldMk cId="750963920" sldId="362"/>
            <ac:graphicFrameMk id="26" creationId="{2876461D-82F6-40D5-9037-8A747935580B}"/>
          </ac:graphicFrameMkLst>
        </pc:graphicFrameChg>
      </pc:sldChg>
    </pc:docChg>
  </pc:docChgLst>
  <pc:docChgLst>
    <pc:chgData name="Julie Joesel" userId="S::jjoesel@utcharter.org::7d5016c3-b68b-49c7-925a-45f2e6653c9d" providerId="AD" clId="Web-{842D0C83-9344-4DE4-B708-4372B4D5F319}"/>
    <pc:docChg chg="addSld delSld modSld">
      <pc:chgData name="Julie Joesel" userId="S::jjoesel@utcharter.org::7d5016c3-b68b-49c7-925a-45f2e6653c9d" providerId="AD" clId="Web-{842D0C83-9344-4DE4-B708-4372B4D5F319}" dt="2023-10-18T21:01:37.708" v="306" actId="20577"/>
      <pc:docMkLst>
        <pc:docMk/>
      </pc:docMkLst>
      <pc:sldChg chg="del">
        <pc:chgData name="Julie Joesel" userId="S::jjoesel@utcharter.org::7d5016c3-b68b-49c7-925a-45f2e6653c9d" providerId="AD" clId="Web-{842D0C83-9344-4DE4-B708-4372B4D5F319}" dt="2023-10-18T20:56:22.135" v="291"/>
        <pc:sldMkLst>
          <pc:docMk/>
          <pc:sldMk cId="2816542345" sldId="287"/>
        </pc:sldMkLst>
      </pc:sldChg>
      <pc:sldChg chg="del">
        <pc:chgData name="Julie Joesel" userId="S::jjoesel@utcharter.org::7d5016c3-b68b-49c7-925a-45f2e6653c9d" providerId="AD" clId="Web-{842D0C83-9344-4DE4-B708-4372B4D5F319}" dt="2023-10-18T20:46:22.005" v="185"/>
        <pc:sldMkLst>
          <pc:docMk/>
          <pc:sldMk cId="820453903" sldId="320"/>
        </pc:sldMkLst>
      </pc:sldChg>
      <pc:sldChg chg="modSp">
        <pc:chgData name="Julie Joesel" userId="S::jjoesel@utcharter.org::7d5016c3-b68b-49c7-925a-45f2e6653c9d" providerId="AD" clId="Web-{842D0C83-9344-4DE4-B708-4372B4D5F319}" dt="2023-10-18T20:57:52.388" v="293" actId="20577"/>
        <pc:sldMkLst>
          <pc:docMk/>
          <pc:sldMk cId="213159700" sldId="322"/>
        </pc:sldMkLst>
        <pc:spChg chg="mod">
          <ac:chgData name="Julie Joesel" userId="S::jjoesel@utcharter.org::7d5016c3-b68b-49c7-925a-45f2e6653c9d" providerId="AD" clId="Web-{842D0C83-9344-4DE4-B708-4372B4D5F319}" dt="2023-10-18T20:27:44.373" v="1" actId="14100"/>
          <ac:spMkLst>
            <pc:docMk/>
            <pc:sldMk cId="213159700" sldId="322"/>
            <ac:spMk id="4" creationId="{B55CA211-8B1F-BCA0-2A45-DFFEAEBC2B69}"/>
          </ac:spMkLst>
        </pc:spChg>
        <pc:spChg chg="mod">
          <ac:chgData name="Julie Joesel" userId="S::jjoesel@utcharter.org::7d5016c3-b68b-49c7-925a-45f2e6653c9d" providerId="AD" clId="Web-{842D0C83-9344-4DE4-B708-4372B4D5F319}" dt="2023-10-18T20:57:52.388" v="293" actId="20577"/>
          <ac:spMkLst>
            <pc:docMk/>
            <pc:sldMk cId="213159700" sldId="322"/>
            <ac:spMk id="5" creationId="{7F6BF409-6BE6-A798-1629-080CF2099BAF}"/>
          </ac:spMkLst>
        </pc:spChg>
      </pc:sldChg>
      <pc:sldChg chg="modSp">
        <pc:chgData name="Julie Joesel" userId="S::jjoesel@utcharter.org::7d5016c3-b68b-49c7-925a-45f2e6653c9d" providerId="AD" clId="Web-{842D0C83-9344-4DE4-B708-4372B4D5F319}" dt="2023-10-18T21:01:37.708" v="306" actId="20577"/>
        <pc:sldMkLst>
          <pc:docMk/>
          <pc:sldMk cId="3384380532" sldId="334"/>
        </pc:sldMkLst>
        <pc:graphicFrameChg chg="mod modGraphic">
          <ac:chgData name="Julie Joesel" userId="S::jjoesel@utcharter.org::7d5016c3-b68b-49c7-925a-45f2e6653c9d" providerId="AD" clId="Web-{842D0C83-9344-4DE4-B708-4372B4D5F319}" dt="2023-10-18T21:01:37.708" v="306" actId="20577"/>
          <ac:graphicFrameMkLst>
            <pc:docMk/>
            <pc:sldMk cId="3384380532" sldId="334"/>
            <ac:graphicFrameMk id="26" creationId="{2876461D-82F6-40D5-9037-8A747935580B}"/>
          </ac:graphicFrameMkLst>
        </pc:graphicFrameChg>
      </pc:sldChg>
      <pc:sldChg chg="modSp">
        <pc:chgData name="Julie Joesel" userId="S::jjoesel@utcharter.org::7d5016c3-b68b-49c7-925a-45f2e6653c9d" providerId="AD" clId="Web-{842D0C83-9344-4DE4-B708-4372B4D5F319}" dt="2023-10-18T20:45:46.738" v="180" actId="20577"/>
        <pc:sldMkLst>
          <pc:docMk/>
          <pc:sldMk cId="1862931058" sldId="348"/>
        </pc:sldMkLst>
        <pc:spChg chg="mod">
          <ac:chgData name="Julie Joesel" userId="S::jjoesel@utcharter.org::7d5016c3-b68b-49c7-925a-45f2e6653c9d" providerId="AD" clId="Web-{842D0C83-9344-4DE4-B708-4372B4D5F319}" dt="2023-10-18T20:27:57.154" v="3" actId="1076"/>
          <ac:spMkLst>
            <pc:docMk/>
            <pc:sldMk cId="1862931058" sldId="348"/>
            <ac:spMk id="4" creationId="{B55CA211-8B1F-BCA0-2A45-DFFEAEBC2B69}"/>
          </ac:spMkLst>
        </pc:spChg>
        <pc:spChg chg="mod">
          <ac:chgData name="Julie Joesel" userId="S::jjoesel@utcharter.org::7d5016c3-b68b-49c7-925a-45f2e6653c9d" providerId="AD" clId="Web-{842D0C83-9344-4DE4-B708-4372B4D5F319}" dt="2023-10-18T20:45:46.738" v="180" actId="20577"/>
          <ac:spMkLst>
            <pc:docMk/>
            <pc:sldMk cId="1862931058" sldId="348"/>
            <ac:spMk id="5" creationId="{7F6BF409-6BE6-A798-1629-080CF2099BAF}"/>
          </ac:spMkLst>
        </pc:spChg>
      </pc:sldChg>
      <pc:sldChg chg="modSp add replId">
        <pc:chgData name="Julie Joesel" userId="S::jjoesel@utcharter.org::7d5016c3-b68b-49c7-925a-45f2e6653c9d" providerId="AD" clId="Web-{842D0C83-9344-4DE4-B708-4372B4D5F319}" dt="2023-10-18T20:55:45.290" v="290" actId="20577"/>
        <pc:sldMkLst>
          <pc:docMk/>
          <pc:sldMk cId="3464116901" sldId="360"/>
        </pc:sldMkLst>
        <pc:spChg chg="mod">
          <ac:chgData name="Julie Joesel" userId="S::jjoesel@utcharter.org::7d5016c3-b68b-49c7-925a-45f2e6653c9d" providerId="AD" clId="Web-{842D0C83-9344-4DE4-B708-4372B4D5F319}" dt="2023-10-18T20:55:45.290" v="290" actId="20577"/>
          <ac:spMkLst>
            <pc:docMk/>
            <pc:sldMk cId="3464116901" sldId="360"/>
            <ac:spMk id="5" creationId="{7F6BF409-6BE6-A798-1629-080CF2099BAF}"/>
          </ac:spMkLst>
        </pc:spChg>
      </pc:sldChg>
    </pc:docChg>
  </pc:docChgLst>
</pc:chgInfo>
</file>

<file path=ppt/diagrams/_rels/data10.xml.rels><?xml version="1.0" encoding="UTF-8" standalone="yes"?>
<Relationships xmlns="http://schemas.openxmlformats.org/package/2006/relationships"><Relationship Id="rId2" Type="http://schemas.openxmlformats.org/officeDocument/2006/relationships/hyperlink" Target="https://utcharter.org/dyslexia-services/" TargetMode="External"/><Relationship Id="rId1" Type="http://schemas.openxmlformats.org/officeDocument/2006/relationships/hyperlink" Target="https://utelementary.org/dyslexia-services/"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0.xml.rels><?xml version="1.0" encoding="UTF-8" standalone="yes"?>
<Relationships xmlns="http://schemas.openxmlformats.org/package/2006/relationships"><Relationship Id="rId2" Type="http://schemas.openxmlformats.org/officeDocument/2006/relationships/hyperlink" Target="https://utcharter.org/dyslexia-services/" TargetMode="External"/><Relationship Id="rId1" Type="http://schemas.openxmlformats.org/officeDocument/2006/relationships/hyperlink" Target="https://utelementary.org/dyslexia-services/"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A5065-726F-45FF-8455-ABB0058F4CB6}"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5DC35D6C-F80D-4D96-8FB2-FB91A19309B8}">
      <dgm:prSet phldrT="[Text]" phldr="0"/>
      <dgm:spPr/>
      <dgm:t>
        <a:bodyPr/>
        <a:lstStyle/>
        <a:p>
          <a:pPr>
            <a:defRPr b="1"/>
          </a:pPr>
          <a:r>
            <a:rPr lang="en-US">
              <a:latin typeface="Arial"/>
            </a:rPr>
            <a:t>2-3</a:t>
          </a:r>
          <a:endParaRPr lang="en-US"/>
        </a:p>
      </dgm:t>
    </dgm:pt>
    <dgm:pt modelId="{E1D8BDF3-DC8F-485F-BB68-32E892A20151}" type="parTrans" cxnId="{1A5D8157-1282-49DE-B6CF-E31D700A8450}">
      <dgm:prSet/>
      <dgm:spPr/>
      <dgm:t>
        <a:bodyPr/>
        <a:lstStyle/>
        <a:p>
          <a:endParaRPr lang="en-US"/>
        </a:p>
      </dgm:t>
    </dgm:pt>
    <dgm:pt modelId="{B692AC3E-12EC-4659-8464-9112EA5F6426}" type="sibTrans" cxnId="{1A5D8157-1282-49DE-B6CF-E31D700A8450}">
      <dgm:prSet/>
      <dgm:spPr/>
      <dgm:t>
        <a:bodyPr/>
        <a:lstStyle/>
        <a:p>
          <a:endParaRPr lang="en-US"/>
        </a:p>
      </dgm:t>
    </dgm:pt>
    <dgm:pt modelId="{6F68785B-6967-4623-91F8-6530E42790EC}">
      <dgm:prSet phldrT="[Text]" phldr="0"/>
      <dgm:spPr/>
      <dgm:t>
        <a:bodyPr/>
        <a:lstStyle/>
        <a:p>
          <a:r>
            <a:rPr lang="en-US">
              <a:latin typeface="Arial"/>
            </a:rPr>
            <a:t>Written expression</a:t>
          </a:r>
          <a:endParaRPr lang="en-US"/>
        </a:p>
      </dgm:t>
    </dgm:pt>
    <dgm:pt modelId="{C0A6C5D7-E950-4E6A-ACD2-A2942FA12974}" type="parTrans" cxnId="{50490D19-E5DA-4385-B59F-018ED48237CF}">
      <dgm:prSet/>
      <dgm:spPr/>
      <dgm:t>
        <a:bodyPr/>
        <a:lstStyle/>
        <a:p>
          <a:endParaRPr lang="en-US"/>
        </a:p>
      </dgm:t>
    </dgm:pt>
    <dgm:pt modelId="{B3AEED59-4E2E-4C22-A717-4BD763BB05A9}" type="sibTrans" cxnId="{50490D19-E5DA-4385-B59F-018ED48237CF}">
      <dgm:prSet/>
      <dgm:spPr/>
      <dgm:t>
        <a:bodyPr/>
        <a:lstStyle/>
        <a:p>
          <a:endParaRPr lang="en-US"/>
        </a:p>
      </dgm:t>
    </dgm:pt>
    <dgm:pt modelId="{5B43AB1E-EF97-46CE-94F1-AEDB0A6A7AC5}">
      <dgm:prSet phldr="0"/>
      <dgm:spPr/>
      <dgm:t>
        <a:bodyPr/>
        <a:lstStyle/>
        <a:p>
          <a:pPr>
            <a:defRPr b="1"/>
          </a:pPr>
          <a:r>
            <a:rPr lang="en-US">
              <a:latin typeface="Arial"/>
            </a:rPr>
            <a:t>6-12</a:t>
          </a:r>
        </a:p>
      </dgm:t>
    </dgm:pt>
    <dgm:pt modelId="{8E318C81-61DE-4A13-BA98-760EAE03646C}" type="parTrans" cxnId="{3F8BF126-1DA6-4387-A4E5-C345B86417AE}">
      <dgm:prSet/>
      <dgm:spPr/>
    </dgm:pt>
    <dgm:pt modelId="{C56929A3-83AC-4E05-AA43-37D6C00FB9BB}" type="sibTrans" cxnId="{3F8BF126-1DA6-4387-A4E5-C345B86417AE}">
      <dgm:prSet/>
      <dgm:spPr/>
    </dgm:pt>
    <dgm:pt modelId="{0C1E3FC7-FB3A-442F-A4A2-C5C322EEAD0A}">
      <dgm:prSet phldr="0"/>
      <dgm:spPr/>
      <dgm:t>
        <a:bodyPr/>
        <a:lstStyle/>
        <a:p>
          <a:pPr>
            <a:defRPr b="1"/>
          </a:pPr>
          <a:r>
            <a:rPr lang="en-US" b="1" u="none">
              <a:latin typeface="Arial"/>
            </a:rPr>
            <a:t>K-1</a:t>
          </a:r>
        </a:p>
      </dgm:t>
    </dgm:pt>
    <dgm:pt modelId="{DF55AB1A-6162-4AC4-B7B5-3A1CF7F56CE4}" type="parTrans" cxnId="{9D19DAAD-6241-49C6-A58E-90B4C0D97EEF}">
      <dgm:prSet/>
      <dgm:spPr/>
    </dgm:pt>
    <dgm:pt modelId="{63F6B3FB-2FF3-47EE-92CE-4B705E3509EA}" type="sibTrans" cxnId="{9D19DAAD-6241-49C6-A58E-90B4C0D97EEF}">
      <dgm:prSet/>
      <dgm:spPr/>
    </dgm:pt>
    <dgm:pt modelId="{3BF2D3BC-D3D0-49E7-B14D-97054D78DF54}">
      <dgm:prSet phldr="0"/>
      <dgm:spPr/>
      <dgm:t>
        <a:bodyPr/>
        <a:lstStyle/>
        <a:p>
          <a:pPr>
            <a:defRPr b="1"/>
          </a:pPr>
          <a:r>
            <a:rPr lang="en-US">
              <a:latin typeface="Arial"/>
            </a:rPr>
            <a:t>Post-Secondary</a:t>
          </a:r>
        </a:p>
      </dgm:t>
    </dgm:pt>
    <dgm:pt modelId="{897B778C-64CF-453C-AB40-DBCBAB54C503}" type="parTrans" cxnId="{8FCB340B-E72F-426D-BF21-34FC7663895B}">
      <dgm:prSet/>
      <dgm:spPr/>
    </dgm:pt>
    <dgm:pt modelId="{C8234712-A784-4726-A9F9-2754298D26DC}" type="sibTrans" cxnId="{8FCB340B-E72F-426D-BF21-34FC7663895B}">
      <dgm:prSet/>
      <dgm:spPr/>
    </dgm:pt>
    <dgm:pt modelId="{59A8BC98-AF9F-4809-BE42-2C175CBA93C2}">
      <dgm:prSet phldr="0"/>
      <dgm:spPr/>
      <dgm:t>
        <a:bodyPr/>
        <a:lstStyle/>
        <a:p>
          <a:r>
            <a:rPr lang="en-US" b="1">
              <a:latin typeface="Arial"/>
            </a:rPr>
            <a:t>Difficulty With</a:t>
          </a:r>
          <a:r>
            <a:rPr lang="en-US">
              <a:latin typeface="Arial"/>
            </a:rPr>
            <a:t>:</a:t>
          </a:r>
        </a:p>
      </dgm:t>
    </dgm:pt>
    <dgm:pt modelId="{7FDF50D6-0535-40BD-9932-1CD6A2546F98}" type="parTrans" cxnId="{CFBF9B01-0406-4203-BF0A-4825CC236ADC}">
      <dgm:prSet/>
      <dgm:spPr/>
    </dgm:pt>
    <dgm:pt modelId="{B00759CF-F3F6-4695-97D6-E6E8D4103AD3}" type="sibTrans" cxnId="{CFBF9B01-0406-4203-BF0A-4825CC236ADC}">
      <dgm:prSet/>
      <dgm:spPr/>
    </dgm:pt>
    <dgm:pt modelId="{24F563FE-29EE-47A1-97A8-26A531A050BE}">
      <dgm:prSet phldr="0"/>
      <dgm:spPr/>
      <dgm:t>
        <a:bodyPr/>
        <a:lstStyle/>
        <a:p>
          <a:r>
            <a:rPr lang="en-US">
              <a:latin typeface="Arial"/>
            </a:rPr>
            <a:t>Spelling</a:t>
          </a:r>
          <a:endParaRPr lang="en-US"/>
        </a:p>
      </dgm:t>
    </dgm:pt>
    <dgm:pt modelId="{6109561B-7E81-40F0-9892-F91A8EF16527}" type="parTrans" cxnId="{C8EAA182-B04B-4A46-9300-81838FF7FAD5}">
      <dgm:prSet/>
      <dgm:spPr/>
    </dgm:pt>
    <dgm:pt modelId="{2C223233-9846-4323-A720-C87CBB91C86C}" type="sibTrans" cxnId="{C8EAA182-B04B-4A46-9300-81838FF7FAD5}">
      <dgm:prSet/>
      <dgm:spPr/>
    </dgm:pt>
    <dgm:pt modelId="{311CDEE5-B4CE-4029-94FB-BD3CC8299DD2}">
      <dgm:prSet phldr="0"/>
      <dgm:spPr/>
      <dgm:t>
        <a:bodyPr/>
        <a:lstStyle/>
        <a:p>
          <a:r>
            <a:rPr lang="en-US">
              <a:latin typeface="Arial"/>
            </a:rPr>
            <a:t>Syllables</a:t>
          </a:r>
        </a:p>
      </dgm:t>
    </dgm:pt>
    <dgm:pt modelId="{50A3F0B2-FD78-4EA5-98D5-5162BE743958}" type="parTrans" cxnId="{9D0FB2C9-D86D-4B18-B986-26CD1C0C900A}">
      <dgm:prSet/>
      <dgm:spPr/>
    </dgm:pt>
    <dgm:pt modelId="{67BF8B93-DA12-4E5C-8D57-288365CD8B7B}" type="sibTrans" cxnId="{9D0FB2C9-D86D-4B18-B986-26CD1C0C900A}">
      <dgm:prSet/>
      <dgm:spPr/>
    </dgm:pt>
    <dgm:pt modelId="{F9D211D0-C19B-4ABA-9F02-0D891BD4CB5C}">
      <dgm:prSet phldr="0"/>
      <dgm:spPr/>
      <dgm:t>
        <a:bodyPr/>
        <a:lstStyle/>
        <a:p>
          <a:r>
            <a:rPr lang="en-US">
              <a:latin typeface="Arial"/>
            </a:rPr>
            <a:t>Rhyming</a:t>
          </a:r>
        </a:p>
      </dgm:t>
    </dgm:pt>
    <dgm:pt modelId="{2F5EABD0-C2A5-4665-9190-490C30BA1C97}" type="parTrans" cxnId="{2CC615F8-A427-429A-A61B-2F4E4C9D805A}">
      <dgm:prSet/>
      <dgm:spPr/>
    </dgm:pt>
    <dgm:pt modelId="{9F41CEA3-B95C-471D-B808-93159CC847F1}" type="sibTrans" cxnId="{2CC615F8-A427-429A-A61B-2F4E4C9D805A}">
      <dgm:prSet/>
      <dgm:spPr/>
    </dgm:pt>
    <dgm:pt modelId="{1D240FEB-E8EA-43E4-98EE-4E55CBC8DFB8}">
      <dgm:prSet phldr="0"/>
      <dgm:spPr/>
      <dgm:t>
        <a:bodyPr/>
        <a:lstStyle/>
        <a:p>
          <a:r>
            <a:rPr lang="en-US">
              <a:latin typeface="Arial"/>
            </a:rPr>
            <a:t> Names of letters</a:t>
          </a:r>
        </a:p>
      </dgm:t>
    </dgm:pt>
    <dgm:pt modelId="{AFFCB8CB-A4CA-44B5-A083-68DAE0210F7E}" type="parTrans" cxnId="{0ECF2C91-3CD4-480A-A507-0E7EED9F5516}">
      <dgm:prSet/>
      <dgm:spPr/>
    </dgm:pt>
    <dgm:pt modelId="{2426F286-2F51-403B-A640-4F173EAC1234}" type="sibTrans" cxnId="{0ECF2C91-3CD4-480A-A507-0E7EED9F5516}">
      <dgm:prSet/>
      <dgm:spPr/>
    </dgm:pt>
    <dgm:pt modelId="{5BBA3397-9A0B-4916-B0E2-0A59731C2B0D}">
      <dgm:prSet phldr="0"/>
      <dgm:spPr/>
      <dgm:t>
        <a:bodyPr/>
        <a:lstStyle/>
        <a:p>
          <a:r>
            <a:rPr lang="en-US">
              <a:latin typeface="Arial"/>
            </a:rPr>
            <a:t> Orders of alphabet</a:t>
          </a:r>
        </a:p>
      </dgm:t>
    </dgm:pt>
    <dgm:pt modelId="{FD1BC142-EF39-4E71-91C1-A10D831121D8}" type="parTrans" cxnId="{5622F71E-F4AB-4EC6-8221-319D7AFC6B6B}">
      <dgm:prSet/>
      <dgm:spPr/>
    </dgm:pt>
    <dgm:pt modelId="{DA555EAE-D55D-4D12-AD10-D0A49189CF84}" type="sibTrans" cxnId="{5622F71E-F4AB-4EC6-8221-319D7AFC6B6B}">
      <dgm:prSet/>
      <dgm:spPr/>
    </dgm:pt>
    <dgm:pt modelId="{FEF5C30A-079C-4FC6-A06B-C79B6404D1FE}">
      <dgm:prSet phldr="0"/>
      <dgm:spPr/>
      <dgm:t>
        <a:bodyPr/>
        <a:lstStyle/>
        <a:p>
          <a:r>
            <a:rPr lang="en-US">
              <a:latin typeface="Arial"/>
            </a:rPr>
            <a:t> Remember sounds</a:t>
          </a:r>
        </a:p>
      </dgm:t>
    </dgm:pt>
    <dgm:pt modelId="{9A7638E7-3B45-4517-9FE4-DFF2DC56B352}" type="parTrans" cxnId="{D87D87B9-AAA3-4E0C-9A4B-24E70EF35C32}">
      <dgm:prSet/>
      <dgm:spPr/>
    </dgm:pt>
    <dgm:pt modelId="{0130302B-1ECF-4053-9B8D-4846E356D1A1}" type="sibTrans" cxnId="{D87D87B9-AAA3-4E0C-9A4B-24E70EF35C32}">
      <dgm:prSet/>
      <dgm:spPr/>
    </dgm:pt>
    <dgm:pt modelId="{6E1FBF9F-C174-413B-ADA2-C06CF56ECF83}">
      <dgm:prSet phldr="0"/>
      <dgm:spPr/>
      <dgm:t>
        <a:bodyPr/>
        <a:lstStyle/>
        <a:p>
          <a:r>
            <a:rPr lang="en-US">
              <a:latin typeface="Arial"/>
            </a:rPr>
            <a:t> Decoding </a:t>
          </a:r>
        </a:p>
      </dgm:t>
    </dgm:pt>
    <dgm:pt modelId="{AE2456EF-0E25-4BD9-8E02-B52771C1B21E}" type="parTrans" cxnId="{121BA521-12E7-40A2-8275-8D2128D6A2AB}">
      <dgm:prSet/>
      <dgm:spPr/>
    </dgm:pt>
    <dgm:pt modelId="{50FF579D-58AC-4937-9955-71B8EB2E3726}" type="sibTrans" cxnId="{121BA521-12E7-40A2-8275-8D2128D6A2AB}">
      <dgm:prSet/>
      <dgm:spPr/>
    </dgm:pt>
    <dgm:pt modelId="{3838B6F4-04A1-4674-B1CD-4324EE0F3ABA}">
      <dgm:prSet phldr="0"/>
      <dgm:spPr/>
      <dgm:t>
        <a:bodyPr/>
        <a:lstStyle/>
        <a:p>
          <a:r>
            <a:rPr lang="en-US">
              <a:latin typeface="Arial"/>
            </a:rPr>
            <a:t>Difficulty with:</a:t>
          </a:r>
        </a:p>
      </dgm:t>
    </dgm:pt>
    <dgm:pt modelId="{0D07F287-EEBA-43D5-B0B5-99B52C95F917}" type="parTrans" cxnId="{E44F5A5C-25FA-482F-808B-A6C32B8E19C6}">
      <dgm:prSet/>
      <dgm:spPr/>
    </dgm:pt>
    <dgm:pt modelId="{57B15FC6-93AF-4B6B-B919-5678611BE2CE}" type="sibTrans" cxnId="{E44F5A5C-25FA-482F-808B-A6C32B8E19C6}">
      <dgm:prSet/>
      <dgm:spPr/>
    </dgm:pt>
    <dgm:pt modelId="{48C324C8-432E-4598-A35B-9C8F8B196B5C}">
      <dgm:prSet phldr="0"/>
      <dgm:spPr/>
      <dgm:t>
        <a:bodyPr/>
        <a:lstStyle/>
        <a:p>
          <a:r>
            <a:rPr lang="en-US">
              <a:latin typeface="Arial"/>
            </a:rPr>
            <a:t>Decoding</a:t>
          </a:r>
        </a:p>
      </dgm:t>
    </dgm:pt>
    <dgm:pt modelId="{7F4204EF-66C9-4E64-A3FF-16F06EA7C423}" type="parTrans" cxnId="{50E70212-6E8C-4919-BEA7-B6130EA3A14D}">
      <dgm:prSet/>
      <dgm:spPr/>
    </dgm:pt>
    <dgm:pt modelId="{BE9DAD0D-3D18-4082-AB62-0B5F7DD932FE}" type="sibTrans" cxnId="{50E70212-6E8C-4919-BEA7-B6130EA3A14D}">
      <dgm:prSet/>
      <dgm:spPr/>
    </dgm:pt>
    <dgm:pt modelId="{A0E3E7A7-0DE5-4657-84F6-3C13EA862979}">
      <dgm:prSet phldr="0"/>
      <dgm:spPr/>
      <dgm:t>
        <a:bodyPr/>
        <a:lstStyle/>
        <a:p>
          <a:r>
            <a:rPr lang="en-US">
              <a:latin typeface="Arial"/>
            </a:rPr>
            <a:t>Letter patterns</a:t>
          </a:r>
        </a:p>
      </dgm:t>
    </dgm:pt>
    <dgm:pt modelId="{D6881868-369B-4CF5-80BB-FD91A570581E}" type="parTrans" cxnId="{8E2E1FB5-4D34-4040-944D-7FC7D5247A1B}">
      <dgm:prSet/>
      <dgm:spPr/>
    </dgm:pt>
    <dgm:pt modelId="{0C3F13A7-2FDD-45A1-8698-CD7E588F680F}" type="sibTrans" cxnId="{8E2E1FB5-4D34-4040-944D-7FC7D5247A1B}">
      <dgm:prSet/>
      <dgm:spPr/>
    </dgm:pt>
    <dgm:pt modelId="{2DF43CD9-E292-4E23-94FE-9781C323B149}">
      <dgm:prSet phldr="0"/>
      <dgm:spPr/>
      <dgm:t>
        <a:bodyPr/>
        <a:lstStyle/>
        <a:p>
          <a:r>
            <a:rPr lang="en-US">
              <a:latin typeface="Arial"/>
            </a:rPr>
            <a:t>Reading fluently</a:t>
          </a:r>
        </a:p>
      </dgm:t>
    </dgm:pt>
    <dgm:pt modelId="{4F935B08-663B-40C5-BA00-EB6E06F53C85}" type="parTrans" cxnId="{B993D8AC-4BFB-41AD-88F5-791D4C9C35E2}">
      <dgm:prSet/>
      <dgm:spPr/>
    </dgm:pt>
    <dgm:pt modelId="{79BF6E09-444D-4D3B-839D-A0A3A2181E69}" type="sibTrans" cxnId="{B993D8AC-4BFB-41AD-88F5-791D4C9C35E2}">
      <dgm:prSet/>
      <dgm:spPr/>
    </dgm:pt>
    <dgm:pt modelId="{62EA483F-3CE5-42BD-BEC7-11DBAFF7566E}">
      <dgm:prSet phldr="0"/>
      <dgm:spPr/>
      <dgm:t>
        <a:bodyPr/>
        <a:lstStyle/>
        <a:p>
          <a:r>
            <a:rPr lang="en-US">
              <a:latin typeface="Arial"/>
            </a:rPr>
            <a:t>Sight words</a:t>
          </a:r>
          <a:endParaRPr lang="en-US"/>
        </a:p>
      </dgm:t>
    </dgm:pt>
    <dgm:pt modelId="{65CCA612-646E-4CC8-84B8-CDD5017B0967}" type="parTrans" cxnId="{6EE710E4-C7E0-4D9E-B271-F94674929A69}">
      <dgm:prSet/>
      <dgm:spPr/>
    </dgm:pt>
    <dgm:pt modelId="{B6732777-D375-4416-86F4-F1511AD187A0}" type="sibTrans" cxnId="{6EE710E4-C7E0-4D9E-B271-F94674929A69}">
      <dgm:prSet/>
      <dgm:spPr/>
    </dgm:pt>
    <dgm:pt modelId="{5B698ADC-BA46-4299-9AC8-AC9B9E997B7E}">
      <dgm:prSet phldr="0"/>
      <dgm:spPr/>
      <dgm:t>
        <a:bodyPr/>
        <a:lstStyle/>
        <a:p>
          <a:pPr>
            <a:defRPr b="1"/>
          </a:pPr>
          <a:r>
            <a:rPr lang="en-US" b="1" u="none">
              <a:latin typeface="Arial"/>
            </a:rPr>
            <a:t>4-5</a:t>
          </a:r>
        </a:p>
      </dgm:t>
    </dgm:pt>
    <dgm:pt modelId="{BFE15E4D-EAF6-4B84-B5ED-F52E267E7590}" type="parTrans" cxnId="{4542BEB3-CD53-48C1-A7D0-2D61A42FDBFF}">
      <dgm:prSet/>
      <dgm:spPr/>
    </dgm:pt>
    <dgm:pt modelId="{965A303A-8912-4228-B331-56637C9173F0}" type="sibTrans" cxnId="{4542BEB3-CD53-48C1-A7D0-2D61A42FDBFF}">
      <dgm:prSet/>
      <dgm:spPr/>
    </dgm:pt>
    <dgm:pt modelId="{CD1FD436-90C6-4BE5-8A67-AB89AE3F70E5}">
      <dgm:prSet phldr="0"/>
      <dgm:spPr/>
      <dgm:t>
        <a:bodyPr/>
        <a:lstStyle/>
        <a:p>
          <a:r>
            <a:rPr lang="en-US" b="0" u="none">
              <a:latin typeface="Arial"/>
            </a:rPr>
            <a:t>Difficulty with:</a:t>
          </a:r>
        </a:p>
      </dgm:t>
    </dgm:pt>
    <dgm:pt modelId="{7DB082CA-AF4F-4ACA-93A8-424465DBEC7A}" type="parTrans" cxnId="{06104881-5ADD-4F4E-B34E-A14E723671C7}">
      <dgm:prSet/>
      <dgm:spPr/>
    </dgm:pt>
    <dgm:pt modelId="{A36E7C54-DBAF-454F-8D97-9FD4EBEA1AC7}" type="sibTrans" cxnId="{06104881-5ADD-4F4E-B34E-A14E723671C7}">
      <dgm:prSet/>
      <dgm:spPr/>
    </dgm:pt>
    <dgm:pt modelId="{AFAEC1F1-C72A-43CA-9588-80FD05E2E31F}">
      <dgm:prSet phldr="0"/>
      <dgm:spPr/>
      <dgm:t>
        <a:bodyPr/>
        <a:lstStyle/>
        <a:p>
          <a:r>
            <a:rPr lang="en-US" b="0" u="none">
              <a:latin typeface="Arial"/>
            </a:rPr>
            <a:t>Reading aloud</a:t>
          </a:r>
        </a:p>
      </dgm:t>
    </dgm:pt>
    <dgm:pt modelId="{E6202D7F-279A-48E3-82BE-7AD20A9D5B31}" type="parTrans" cxnId="{3E329036-C48C-420D-9C69-984499DBEF38}">
      <dgm:prSet/>
      <dgm:spPr/>
    </dgm:pt>
    <dgm:pt modelId="{6AAF97AD-8B23-4F07-902B-168C3B790339}" type="sibTrans" cxnId="{3E329036-C48C-420D-9C69-984499DBEF38}">
      <dgm:prSet/>
      <dgm:spPr/>
    </dgm:pt>
    <dgm:pt modelId="{0088DE5C-3785-4D3E-BD86-1C04665523D6}">
      <dgm:prSet phldr="0"/>
      <dgm:spPr/>
      <dgm:t>
        <a:bodyPr/>
        <a:lstStyle/>
        <a:p>
          <a:r>
            <a:rPr lang="en-US" b="0" u="none">
              <a:latin typeface="Arial"/>
            </a:rPr>
            <a:t>Avoidance</a:t>
          </a:r>
        </a:p>
      </dgm:t>
    </dgm:pt>
    <dgm:pt modelId="{10F1A00A-C083-4D24-A1D9-7C623526C806}" type="parTrans" cxnId="{58AB119F-E700-4E2F-B7C9-AB42D2BBDF9A}">
      <dgm:prSet/>
      <dgm:spPr/>
    </dgm:pt>
    <dgm:pt modelId="{8C654DED-1A17-4374-87B8-8F3B944F8579}" type="sibTrans" cxnId="{58AB119F-E700-4E2F-B7C9-AB42D2BBDF9A}">
      <dgm:prSet/>
      <dgm:spPr/>
    </dgm:pt>
    <dgm:pt modelId="{34FE4E4C-D6B5-4AB6-8EC6-E18F1EAA769B}">
      <dgm:prSet phldr="0"/>
      <dgm:spPr/>
      <dgm:t>
        <a:bodyPr/>
        <a:lstStyle/>
        <a:p>
          <a:r>
            <a:rPr lang="en-US" b="0" u="none">
              <a:latin typeface="Arial"/>
            </a:rPr>
            <a:t>Reading fluently</a:t>
          </a:r>
        </a:p>
      </dgm:t>
    </dgm:pt>
    <dgm:pt modelId="{2A828155-F7A8-48EF-8B0C-265CB5B1CED9}" type="parTrans" cxnId="{B712159C-6A60-42DC-910F-EDC801380AFF}">
      <dgm:prSet/>
      <dgm:spPr/>
    </dgm:pt>
    <dgm:pt modelId="{77AA37EA-2393-42EB-8923-C8C14C68DF39}" type="sibTrans" cxnId="{B712159C-6A60-42DC-910F-EDC801380AFF}">
      <dgm:prSet/>
      <dgm:spPr/>
    </dgm:pt>
    <dgm:pt modelId="{6AFE7304-DEC8-4391-93C9-F8CFBCAE41E5}">
      <dgm:prSet phldr="0"/>
      <dgm:spPr/>
      <dgm:t>
        <a:bodyPr/>
        <a:lstStyle/>
        <a:p>
          <a:r>
            <a:rPr lang="en-US" b="0" u="none">
              <a:latin typeface="Arial"/>
            </a:rPr>
            <a:t>Less vocabulary</a:t>
          </a:r>
        </a:p>
      </dgm:t>
    </dgm:pt>
    <dgm:pt modelId="{B2B2AA24-C0F7-4401-A584-1096C60FAF8A}" type="parTrans" cxnId="{E170C086-DBCE-49FB-88A2-2899A9380426}">
      <dgm:prSet/>
      <dgm:spPr/>
    </dgm:pt>
    <dgm:pt modelId="{C89A8CF2-794E-4AA1-AEC5-D467C040C503}" type="sibTrans" cxnId="{E170C086-DBCE-49FB-88A2-2899A9380426}">
      <dgm:prSet/>
      <dgm:spPr/>
    </dgm:pt>
    <dgm:pt modelId="{D27B0E85-9422-4EB5-ABDA-F094DF4DD84F}">
      <dgm:prSet phldr="0"/>
      <dgm:spPr/>
      <dgm:t>
        <a:bodyPr/>
        <a:lstStyle/>
        <a:p>
          <a:r>
            <a:rPr lang="en-US" b="0" u="none">
              <a:latin typeface="Arial"/>
            </a:rPr>
            <a:t>Decoding</a:t>
          </a:r>
        </a:p>
      </dgm:t>
    </dgm:pt>
    <dgm:pt modelId="{48808538-5B5D-47F9-92DC-CB43922D9B68}" type="parTrans" cxnId="{0482CEDF-9493-46A0-8B2B-F9167FF81C30}">
      <dgm:prSet/>
      <dgm:spPr/>
    </dgm:pt>
    <dgm:pt modelId="{AAF04273-07A6-4CC4-93AA-21B9130BF61A}" type="sibTrans" cxnId="{0482CEDF-9493-46A0-8B2B-F9167FF81C30}">
      <dgm:prSet/>
      <dgm:spPr/>
    </dgm:pt>
    <dgm:pt modelId="{3E689487-0225-48B9-A2DC-922B2277A1D3}">
      <dgm:prSet phldr="0"/>
      <dgm:spPr/>
      <dgm:t>
        <a:bodyPr/>
        <a:lstStyle/>
        <a:p>
          <a:r>
            <a:rPr lang="en-US" b="0" u="none">
              <a:latin typeface="Arial"/>
            </a:rPr>
            <a:t>Simple words for writing</a:t>
          </a:r>
        </a:p>
      </dgm:t>
    </dgm:pt>
    <dgm:pt modelId="{8AF37DD3-44DB-4880-82BD-A8D443237C14}" type="parTrans" cxnId="{7F645A63-A423-4337-9DCA-E34FD68F16BE}">
      <dgm:prSet/>
      <dgm:spPr/>
    </dgm:pt>
    <dgm:pt modelId="{F0FD9783-380D-4DA9-949D-B6ACBF5B2880}" type="sibTrans" cxnId="{7F645A63-A423-4337-9DCA-E34FD68F16BE}">
      <dgm:prSet/>
      <dgm:spPr/>
    </dgm:pt>
    <dgm:pt modelId="{6CADE4BF-7E4D-4678-9409-E50ECB95C991}">
      <dgm:prSet phldr="0"/>
      <dgm:spPr/>
      <dgm:t>
        <a:bodyPr/>
        <a:lstStyle/>
        <a:p>
          <a:r>
            <a:rPr lang="en-US">
              <a:latin typeface="Arial"/>
            </a:rPr>
            <a:t>Difficulty with:</a:t>
          </a:r>
        </a:p>
      </dgm:t>
    </dgm:pt>
    <dgm:pt modelId="{B4E26CAF-3840-4472-AB82-83B95BBCFF78}" type="parTrans" cxnId="{B850E2D6-33F1-457B-8B4D-17D2DEFA4D7E}">
      <dgm:prSet/>
      <dgm:spPr/>
    </dgm:pt>
    <dgm:pt modelId="{84570C01-E2E0-4CF3-AC5F-6055CB278287}" type="sibTrans" cxnId="{B850E2D6-33F1-457B-8B4D-17D2DEFA4D7E}">
      <dgm:prSet/>
      <dgm:spPr/>
    </dgm:pt>
    <dgm:pt modelId="{D6300BAB-E579-4E52-B128-E8C575A6E2B1}">
      <dgm:prSet phldr="0"/>
      <dgm:spPr/>
      <dgm:t>
        <a:bodyPr/>
        <a:lstStyle/>
        <a:p>
          <a:r>
            <a:rPr lang="en-US">
              <a:latin typeface="Arial"/>
            </a:rPr>
            <a:t>Volume of reading &amp; writing</a:t>
          </a:r>
        </a:p>
      </dgm:t>
    </dgm:pt>
    <dgm:pt modelId="{B0FE8991-EBE4-4D97-BBEC-CD6C485C7812}" type="parTrans" cxnId="{1D090BA3-FA26-4D86-B148-4838BCFB1A50}">
      <dgm:prSet/>
      <dgm:spPr/>
    </dgm:pt>
    <dgm:pt modelId="{90487570-AEE9-498B-B29E-7483E9AD7827}" type="sibTrans" cxnId="{1D090BA3-FA26-4D86-B148-4838BCFB1A50}">
      <dgm:prSet/>
      <dgm:spPr/>
    </dgm:pt>
    <dgm:pt modelId="{DAF064DB-A915-41EC-91D7-8D12B837BE42}">
      <dgm:prSet phldr="0"/>
      <dgm:spPr/>
      <dgm:t>
        <a:bodyPr/>
        <a:lstStyle/>
        <a:p>
          <a:r>
            <a:rPr lang="en-US">
              <a:latin typeface="Arial"/>
            </a:rPr>
            <a:t>Frustration with time &amp; energy for reading</a:t>
          </a:r>
        </a:p>
      </dgm:t>
    </dgm:pt>
    <dgm:pt modelId="{B5A4E0EE-4E0B-48BA-BEEC-00F3167719FA}" type="parTrans" cxnId="{694351F6-E0A3-47C8-8F52-ED9F36B98F59}">
      <dgm:prSet/>
      <dgm:spPr/>
    </dgm:pt>
    <dgm:pt modelId="{1DABDB89-7F04-4162-AF1C-991EA10DA719}" type="sibTrans" cxnId="{694351F6-E0A3-47C8-8F52-ED9F36B98F59}">
      <dgm:prSet/>
      <dgm:spPr/>
    </dgm:pt>
    <dgm:pt modelId="{DE9B08C1-DD60-4A01-B9DF-53194FF5DA23}">
      <dgm:prSet phldr="0"/>
      <dgm:spPr/>
      <dgm:t>
        <a:bodyPr/>
        <a:lstStyle/>
        <a:p>
          <a:r>
            <a:rPr lang="en-US">
              <a:latin typeface="Arial"/>
            </a:rPr>
            <a:t>Decoding</a:t>
          </a:r>
        </a:p>
      </dgm:t>
    </dgm:pt>
    <dgm:pt modelId="{B8B03523-AAC1-4E9F-B50D-77967D5263CD}" type="parTrans" cxnId="{7D73FEFF-68FB-4BD3-8FE3-DD25D8DCDB56}">
      <dgm:prSet/>
      <dgm:spPr/>
    </dgm:pt>
    <dgm:pt modelId="{BFE361B5-0A46-4A6E-B8FD-BACE311C6FD4}" type="sibTrans" cxnId="{7D73FEFF-68FB-4BD3-8FE3-DD25D8DCDB56}">
      <dgm:prSet/>
      <dgm:spPr/>
    </dgm:pt>
    <dgm:pt modelId="{FFF93359-8637-4C37-B2C2-34925A8D23D0}">
      <dgm:prSet phldr="0"/>
      <dgm:spPr/>
      <dgm:t>
        <a:bodyPr/>
        <a:lstStyle/>
        <a:p>
          <a:r>
            <a:rPr lang="en-US">
              <a:latin typeface="Arial"/>
            </a:rPr>
            <a:t>Written assignments </a:t>
          </a:r>
        </a:p>
      </dgm:t>
    </dgm:pt>
    <dgm:pt modelId="{E06FD63E-A5D3-4A1A-A933-62F43345ECB3}" type="parTrans" cxnId="{5207543C-D90C-42D3-BB91-CE338D3B6299}">
      <dgm:prSet/>
      <dgm:spPr/>
    </dgm:pt>
    <dgm:pt modelId="{6239B9A5-9E2F-4DD2-9F2B-7294AEC9BEF4}" type="sibTrans" cxnId="{5207543C-D90C-42D3-BB91-CE338D3B6299}">
      <dgm:prSet/>
      <dgm:spPr/>
    </dgm:pt>
    <dgm:pt modelId="{E6CDE655-F393-4AD6-8ABB-0A0DC837A72D}">
      <dgm:prSet phldr="0"/>
      <dgm:spPr/>
      <dgm:t>
        <a:bodyPr/>
        <a:lstStyle/>
        <a:p>
          <a:r>
            <a:rPr lang="en-US">
              <a:latin typeface="Arial"/>
            </a:rPr>
            <a:t>Reading fluency</a:t>
          </a:r>
        </a:p>
      </dgm:t>
    </dgm:pt>
    <dgm:pt modelId="{87AA933E-AED0-4AA8-B2D0-2FF4AC8EE7B4}" type="parTrans" cxnId="{CF1A9AED-B029-49DB-BAC0-A320B311FBF8}">
      <dgm:prSet/>
      <dgm:spPr/>
    </dgm:pt>
    <dgm:pt modelId="{038790D4-864C-40FB-9A93-07A45EE0D3DA}" type="sibTrans" cxnId="{CF1A9AED-B029-49DB-BAC0-A320B311FBF8}">
      <dgm:prSet/>
      <dgm:spPr/>
    </dgm:pt>
    <dgm:pt modelId="{48A497C2-8F6E-49CE-B75D-27A6F4D3AE33}">
      <dgm:prSet phldr="0"/>
      <dgm:spPr/>
      <dgm:t>
        <a:bodyPr/>
        <a:lstStyle/>
        <a:p>
          <a:r>
            <a:rPr lang="en-US">
              <a:latin typeface="Arial"/>
            </a:rPr>
            <a:t>Foreign languages</a:t>
          </a:r>
        </a:p>
      </dgm:t>
    </dgm:pt>
    <dgm:pt modelId="{265ED47C-DA00-4E2B-BEDC-5A7853624E2E}" type="parTrans" cxnId="{4BED292C-79EC-4557-80F6-482991769608}">
      <dgm:prSet/>
      <dgm:spPr/>
    </dgm:pt>
    <dgm:pt modelId="{F3D0F628-3371-4E5E-B151-D98BCC893CC0}" type="sibTrans" cxnId="{4BED292C-79EC-4557-80F6-482991769608}">
      <dgm:prSet/>
      <dgm:spPr/>
    </dgm:pt>
    <dgm:pt modelId="{DD4E3E45-F178-4B29-8BA5-D2AFA414DC5C}">
      <dgm:prSet phldr="0"/>
      <dgm:spPr/>
      <dgm:t>
        <a:bodyPr/>
        <a:lstStyle/>
        <a:p>
          <a:r>
            <a:rPr lang="en-US">
              <a:latin typeface="Arial"/>
            </a:rPr>
            <a:t>Difficulty with:</a:t>
          </a:r>
        </a:p>
      </dgm:t>
    </dgm:pt>
    <dgm:pt modelId="{EC15576E-9A9E-47EA-9418-563287D26805}" type="parTrans" cxnId="{4B3F0347-7BB0-409B-B718-F541EDFD83C7}">
      <dgm:prSet/>
      <dgm:spPr/>
    </dgm:pt>
    <dgm:pt modelId="{C2C10393-7C4D-4F0D-A823-EF672FDE36C8}" type="sibTrans" cxnId="{4B3F0347-7BB0-409B-B718-F541EDFD83C7}">
      <dgm:prSet/>
      <dgm:spPr/>
    </dgm:pt>
    <dgm:pt modelId="{E9A69769-21EB-4B73-8407-6943F0C92D2B}">
      <dgm:prSet phldr="0"/>
      <dgm:spPr/>
      <dgm:t>
        <a:bodyPr/>
        <a:lstStyle/>
        <a:p>
          <a:r>
            <a:rPr lang="en-US">
              <a:latin typeface="Arial"/>
            </a:rPr>
            <a:t>Pronouncing names, remembering names</a:t>
          </a:r>
        </a:p>
      </dgm:t>
    </dgm:pt>
    <dgm:pt modelId="{9D102764-B9C1-473D-8B68-F9673EB8DB2E}" type="parTrans" cxnId="{42096F5A-181D-4CCB-A528-DAD0D247216E}">
      <dgm:prSet/>
      <dgm:spPr/>
    </dgm:pt>
    <dgm:pt modelId="{73BB83CC-011A-47F7-AB08-CCD6F8520C5D}" type="sibTrans" cxnId="{42096F5A-181D-4CCB-A528-DAD0D247216E}">
      <dgm:prSet/>
      <dgm:spPr/>
    </dgm:pt>
    <dgm:pt modelId="{6D2EBB9C-860F-4AA1-B463-CD03EB06681B}">
      <dgm:prSet phldr="0"/>
      <dgm:spPr/>
      <dgm:t>
        <a:bodyPr/>
        <a:lstStyle/>
        <a:p>
          <a:r>
            <a:rPr lang="en-US">
              <a:latin typeface="Arial"/>
            </a:rPr>
            <a:t>Word retrieval</a:t>
          </a:r>
        </a:p>
      </dgm:t>
    </dgm:pt>
    <dgm:pt modelId="{569ADF0D-9A89-471B-8E7E-67F80DFAD794}" type="parTrans" cxnId="{70424848-27D5-40F2-8B52-7D0DBF873B28}">
      <dgm:prSet/>
      <dgm:spPr/>
    </dgm:pt>
    <dgm:pt modelId="{A03A3901-716A-4DF5-9206-E598634873E3}" type="sibTrans" cxnId="{70424848-27D5-40F2-8B52-7D0DBF873B28}">
      <dgm:prSet/>
      <dgm:spPr/>
    </dgm:pt>
    <dgm:pt modelId="{FDBD923C-10A8-42A0-BE14-5073DF2805E8}">
      <dgm:prSet phldr="0"/>
      <dgm:spPr/>
      <dgm:t>
        <a:bodyPr/>
        <a:lstStyle/>
        <a:p>
          <a:r>
            <a:rPr lang="en-US">
              <a:latin typeface="Arial"/>
            </a:rPr>
            <a:t>Notetaking</a:t>
          </a:r>
        </a:p>
      </dgm:t>
    </dgm:pt>
    <dgm:pt modelId="{1A67D1CE-B108-47F6-A4A9-C1C97ABFA514}" type="parTrans" cxnId="{33E9CCE1-7EA8-4573-A333-E1914739345C}">
      <dgm:prSet/>
      <dgm:spPr/>
    </dgm:pt>
    <dgm:pt modelId="{8A7DF96F-D6B9-4B83-B66B-5FCEF67AEB8E}" type="sibTrans" cxnId="{33E9CCE1-7EA8-4573-A333-E1914739345C}">
      <dgm:prSet/>
      <dgm:spPr/>
    </dgm:pt>
    <dgm:pt modelId="{96768547-57C7-40DE-B238-49559E54126C}">
      <dgm:prSet phldr="0"/>
      <dgm:spPr/>
      <dgm:t>
        <a:bodyPr/>
        <a:lstStyle/>
        <a:p>
          <a:r>
            <a:rPr lang="en-US">
              <a:latin typeface="Arial"/>
            </a:rPr>
            <a:t>Remembering sequences (math/science formulas)</a:t>
          </a:r>
        </a:p>
      </dgm:t>
    </dgm:pt>
    <dgm:pt modelId="{BE617CE9-7D1F-4D90-9C67-07FA79705C96}" type="parTrans" cxnId="{CF4D8CE7-5731-4E5D-8D89-FF81658ED018}">
      <dgm:prSet/>
      <dgm:spPr/>
    </dgm:pt>
    <dgm:pt modelId="{ED6ABB47-DC36-4741-A207-BBDD20C6F640}" type="sibTrans" cxnId="{CF4D8CE7-5731-4E5D-8D89-FF81658ED018}">
      <dgm:prSet/>
      <dgm:spPr/>
    </dgm:pt>
    <dgm:pt modelId="{E5279E80-A072-41F2-BCB4-9F17F3454CF0}" type="pres">
      <dgm:prSet presAssocID="{4E2A5065-726F-45FF-8455-ABB0058F4CB6}" presName="root" presStyleCnt="0">
        <dgm:presLayoutVars>
          <dgm:chMax/>
          <dgm:chPref/>
          <dgm:animLvl val="lvl"/>
        </dgm:presLayoutVars>
      </dgm:prSet>
      <dgm:spPr/>
    </dgm:pt>
    <dgm:pt modelId="{17E64E6D-F97E-4AD8-B36D-18376C52C512}" type="pres">
      <dgm:prSet presAssocID="{4E2A5065-726F-45FF-8455-ABB0058F4CB6}"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9FA9F4F4-C8F6-45CD-B4B7-C1E133B4CB44}" type="pres">
      <dgm:prSet presAssocID="{4E2A5065-726F-45FF-8455-ABB0058F4CB6}" presName="nodes" presStyleCnt="0">
        <dgm:presLayoutVars>
          <dgm:chMax/>
          <dgm:chPref/>
          <dgm:animLvl val="lvl"/>
        </dgm:presLayoutVars>
      </dgm:prSet>
      <dgm:spPr/>
    </dgm:pt>
    <dgm:pt modelId="{6FC536A7-BB65-4008-B928-C1CCE32B7472}" type="pres">
      <dgm:prSet presAssocID="{0C1E3FC7-FB3A-442F-A4A2-C5C322EEAD0A}" presName="composite" presStyleCnt="0"/>
      <dgm:spPr/>
    </dgm:pt>
    <dgm:pt modelId="{96415FCC-32FC-4ED0-BB11-4BD4A7B3A312}" type="pres">
      <dgm:prSet presAssocID="{0C1E3FC7-FB3A-442F-A4A2-C5C322EEAD0A}" presName="L1TextContainer" presStyleLbl="revTx" presStyleIdx="0" presStyleCnt="5">
        <dgm:presLayoutVars>
          <dgm:chMax val="1"/>
          <dgm:chPref val="1"/>
          <dgm:bulletEnabled val="1"/>
        </dgm:presLayoutVars>
      </dgm:prSet>
      <dgm:spPr/>
    </dgm:pt>
    <dgm:pt modelId="{75C83C2E-089B-419F-88BF-C0FBD35FB85F}" type="pres">
      <dgm:prSet presAssocID="{0C1E3FC7-FB3A-442F-A4A2-C5C322EEAD0A}" presName="L2TextContainerWrapper" presStyleCnt="0">
        <dgm:presLayoutVars>
          <dgm:chMax val="0"/>
          <dgm:chPref val="0"/>
          <dgm:bulletEnabled val="1"/>
        </dgm:presLayoutVars>
      </dgm:prSet>
      <dgm:spPr/>
    </dgm:pt>
    <dgm:pt modelId="{8BAAD30C-37EA-4F85-AE87-87D14FF2C31D}" type="pres">
      <dgm:prSet presAssocID="{0C1E3FC7-FB3A-442F-A4A2-C5C322EEAD0A}" presName="L2TextContainer" presStyleLbl="bgAcc1" presStyleIdx="0" presStyleCnt="5"/>
      <dgm:spPr/>
    </dgm:pt>
    <dgm:pt modelId="{A4920B75-893F-413F-973A-00D3A3A18892}" type="pres">
      <dgm:prSet presAssocID="{0C1E3FC7-FB3A-442F-A4A2-C5C322EEAD0A}" presName="FlexibleEmptyPlaceHolder" presStyleCnt="0"/>
      <dgm:spPr/>
    </dgm:pt>
    <dgm:pt modelId="{A111AB18-1FBF-46CA-B157-12A9690D14AF}" type="pres">
      <dgm:prSet presAssocID="{0C1E3FC7-FB3A-442F-A4A2-C5C322EEAD0A}" presName="ConnectLine" presStyleLbl="sibTrans1D1" presStyleIdx="0" presStyleCnt="5"/>
      <dgm:spPr>
        <a:noFill/>
        <a:ln w="9525" cap="flat" cmpd="sng" algn="ctr">
          <a:solidFill>
            <a:schemeClr val="accent1">
              <a:hueOff val="0"/>
              <a:satOff val="0"/>
              <a:lumOff val="0"/>
              <a:alphaOff val="0"/>
            </a:schemeClr>
          </a:solidFill>
          <a:prstDash val="dash"/>
        </a:ln>
        <a:effectLst/>
      </dgm:spPr>
    </dgm:pt>
    <dgm:pt modelId="{90ECB48F-A26D-496B-B00F-BC829FC19174}" type="pres">
      <dgm:prSet presAssocID="{0C1E3FC7-FB3A-442F-A4A2-C5C322EEAD0A}" presName="ConnectorPoint" presStyleLbl="alignNode1" presStyleIdx="0" presStyleCnt="5"/>
      <dgm:spPr/>
    </dgm:pt>
    <dgm:pt modelId="{8243B335-5E6F-499C-8F7B-8667A69F2563}" type="pres">
      <dgm:prSet presAssocID="{0C1E3FC7-FB3A-442F-A4A2-C5C322EEAD0A}" presName="EmptyPlaceHolder" presStyleCnt="0"/>
      <dgm:spPr/>
    </dgm:pt>
    <dgm:pt modelId="{446B8868-6585-42B5-976F-2E5C360CA91B}" type="pres">
      <dgm:prSet presAssocID="{63F6B3FB-2FF3-47EE-92CE-4B705E3509EA}" presName="spaceBetweenRectangles" presStyleCnt="0"/>
      <dgm:spPr/>
    </dgm:pt>
    <dgm:pt modelId="{7A740B18-D9B6-48FB-9E36-9CC226174ADF}" type="pres">
      <dgm:prSet presAssocID="{5DC35D6C-F80D-4D96-8FB2-FB91A19309B8}" presName="composite" presStyleCnt="0"/>
      <dgm:spPr/>
    </dgm:pt>
    <dgm:pt modelId="{281DA93B-CD91-4ACD-A78A-03022EF0FA85}" type="pres">
      <dgm:prSet presAssocID="{5DC35D6C-F80D-4D96-8FB2-FB91A19309B8}" presName="L1TextContainer" presStyleLbl="revTx" presStyleIdx="1" presStyleCnt="5">
        <dgm:presLayoutVars>
          <dgm:chMax val="1"/>
          <dgm:chPref val="1"/>
          <dgm:bulletEnabled val="1"/>
        </dgm:presLayoutVars>
      </dgm:prSet>
      <dgm:spPr/>
    </dgm:pt>
    <dgm:pt modelId="{CF0AA999-2372-4581-86B8-29964B5906F1}" type="pres">
      <dgm:prSet presAssocID="{5DC35D6C-F80D-4D96-8FB2-FB91A19309B8}" presName="L2TextContainerWrapper" presStyleCnt="0">
        <dgm:presLayoutVars>
          <dgm:chMax val="0"/>
          <dgm:chPref val="0"/>
          <dgm:bulletEnabled val="1"/>
        </dgm:presLayoutVars>
      </dgm:prSet>
      <dgm:spPr/>
    </dgm:pt>
    <dgm:pt modelId="{708381E4-6EA6-4ED9-8EC7-C69402846781}" type="pres">
      <dgm:prSet presAssocID="{5DC35D6C-F80D-4D96-8FB2-FB91A19309B8}" presName="L2TextContainer" presStyleLbl="bgAcc1" presStyleIdx="1" presStyleCnt="5"/>
      <dgm:spPr/>
    </dgm:pt>
    <dgm:pt modelId="{2AC0613A-34C8-4285-B950-851D89EB5BD2}" type="pres">
      <dgm:prSet presAssocID="{5DC35D6C-F80D-4D96-8FB2-FB91A19309B8}" presName="FlexibleEmptyPlaceHolder" presStyleCnt="0"/>
      <dgm:spPr/>
    </dgm:pt>
    <dgm:pt modelId="{9E5FDABA-2202-4945-A6D1-B769EFED2CCF}" type="pres">
      <dgm:prSet presAssocID="{5DC35D6C-F80D-4D96-8FB2-FB91A19309B8}" presName="ConnectLine" presStyleLbl="sibTrans1D1" presStyleIdx="1" presStyleCnt="5"/>
      <dgm:spPr>
        <a:noFill/>
        <a:ln w="9525" cap="flat" cmpd="sng" algn="ctr">
          <a:solidFill>
            <a:schemeClr val="accent1">
              <a:hueOff val="0"/>
              <a:satOff val="0"/>
              <a:lumOff val="0"/>
              <a:alphaOff val="0"/>
            </a:schemeClr>
          </a:solidFill>
          <a:prstDash val="dash"/>
        </a:ln>
        <a:effectLst/>
      </dgm:spPr>
    </dgm:pt>
    <dgm:pt modelId="{C0BAC596-7281-4615-9878-9E706D15BF6D}" type="pres">
      <dgm:prSet presAssocID="{5DC35D6C-F80D-4D96-8FB2-FB91A19309B8}" presName="ConnectorPoint" presStyleLbl="alignNode1" presStyleIdx="1" presStyleCnt="5"/>
      <dgm:spPr/>
    </dgm:pt>
    <dgm:pt modelId="{BF54AEE0-73A0-47D8-AC80-C60C63C14C44}" type="pres">
      <dgm:prSet presAssocID="{5DC35D6C-F80D-4D96-8FB2-FB91A19309B8}" presName="EmptyPlaceHolder" presStyleCnt="0"/>
      <dgm:spPr/>
    </dgm:pt>
    <dgm:pt modelId="{4DFF59B8-41EC-404A-92CA-D836E7603BF3}" type="pres">
      <dgm:prSet presAssocID="{B692AC3E-12EC-4659-8464-9112EA5F6426}" presName="spaceBetweenRectangles" presStyleCnt="0"/>
      <dgm:spPr/>
    </dgm:pt>
    <dgm:pt modelId="{6717CFE6-C00F-46E7-B491-AB1E65BEC21F}" type="pres">
      <dgm:prSet presAssocID="{5B698ADC-BA46-4299-9AC8-AC9B9E997B7E}" presName="composite" presStyleCnt="0"/>
      <dgm:spPr/>
    </dgm:pt>
    <dgm:pt modelId="{496DCFFA-86A4-4B1E-946F-6067A8E05FEE}" type="pres">
      <dgm:prSet presAssocID="{5B698ADC-BA46-4299-9AC8-AC9B9E997B7E}" presName="L1TextContainer" presStyleLbl="revTx" presStyleIdx="2" presStyleCnt="5">
        <dgm:presLayoutVars>
          <dgm:chMax val="1"/>
          <dgm:chPref val="1"/>
          <dgm:bulletEnabled val="1"/>
        </dgm:presLayoutVars>
      </dgm:prSet>
      <dgm:spPr/>
    </dgm:pt>
    <dgm:pt modelId="{32C6202B-BB58-44C9-A61C-B3B28EB9537E}" type="pres">
      <dgm:prSet presAssocID="{5B698ADC-BA46-4299-9AC8-AC9B9E997B7E}" presName="L2TextContainerWrapper" presStyleCnt="0">
        <dgm:presLayoutVars>
          <dgm:chMax val="0"/>
          <dgm:chPref val="0"/>
          <dgm:bulletEnabled val="1"/>
        </dgm:presLayoutVars>
      </dgm:prSet>
      <dgm:spPr/>
    </dgm:pt>
    <dgm:pt modelId="{DC5F68E4-D0C1-4670-A97B-391255672900}" type="pres">
      <dgm:prSet presAssocID="{5B698ADC-BA46-4299-9AC8-AC9B9E997B7E}" presName="L2TextContainer" presStyleLbl="bgAcc1" presStyleIdx="2" presStyleCnt="5"/>
      <dgm:spPr/>
    </dgm:pt>
    <dgm:pt modelId="{CF305B72-23D3-43E9-9E53-E9DB570C28C7}" type="pres">
      <dgm:prSet presAssocID="{5B698ADC-BA46-4299-9AC8-AC9B9E997B7E}" presName="FlexibleEmptyPlaceHolder" presStyleCnt="0"/>
      <dgm:spPr/>
    </dgm:pt>
    <dgm:pt modelId="{140097A0-38A8-4958-8CE0-B981D95E82E8}" type="pres">
      <dgm:prSet presAssocID="{5B698ADC-BA46-4299-9AC8-AC9B9E997B7E}" presName="ConnectLine" presStyleLbl="sibTrans1D1" presStyleIdx="2" presStyleCnt="5"/>
      <dgm:spPr>
        <a:noFill/>
        <a:ln w="9525" cap="flat" cmpd="sng" algn="ctr">
          <a:solidFill>
            <a:schemeClr val="accent1">
              <a:hueOff val="0"/>
              <a:satOff val="0"/>
              <a:lumOff val="0"/>
              <a:alphaOff val="0"/>
            </a:schemeClr>
          </a:solidFill>
          <a:prstDash val="dash"/>
        </a:ln>
        <a:effectLst/>
      </dgm:spPr>
    </dgm:pt>
    <dgm:pt modelId="{60D2989B-DAB5-4642-9E56-B4001F8DF33C}" type="pres">
      <dgm:prSet presAssocID="{5B698ADC-BA46-4299-9AC8-AC9B9E997B7E}" presName="ConnectorPoint" presStyleLbl="alignNode1" presStyleIdx="2" presStyleCnt="5"/>
      <dgm:spPr/>
    </dgm:pt>
    <dgm:pt modelId="{C5909FD5-2955-4DF7-AAA1-EE22AD4697CE}" type="pres">
      <dgm:prSet presAssocID="{5B698ADC-BA46-4299-9AC8-AC9B9E997B7E}" presName="EmptyPlaceHolder" presStyleCnt="0"/>
      <dgm:spPr/>
    </dgm:pt>
    <dgm:pt modelId="{7DFAAA0E-5FC1-48D1-B935-EB3BAB407E4E}" type="pres">
      <dgm:prSet presAssocID="{965A303A-8912-4228-B331-56637C9173F0}" presName="spaceBetweenRectangles" presStyleCnt="0"/>
      <dgm:spPr/>
    </dgm:pt>
    <dgm:pt modelId="{EFEE15C8-EC9A-406D-BC8D-41A34B7414BA}" type="pres">
      <dgm:prSet presAssocID="{5B43AB1E-EF97-46CE-94F1-AEDB0A6A7AC5}" presName="composite" presStyleCnt="0"/>
      <dgm:spPr/>
    </dgm:pt>
    <dgm:pt modelId="{47B4CE55-3EDC-49CB-99F6-B10396A840CC}" type="pres">
      <dgm:prSet presAssocID="{5B43AB1E-EF97-46CE-94F1-AEDB0A6A7AC5}" presName="L1TextContainer" presStyleLbl="revTx" presStyleIdx="3" presStyleCnt="5">
        <dgm:presLayoutVars>
          <dgm:chMax val="1"/>
          <dgm:chPref val="1"/>
          <dgm:bulletEnabled val="1"/>
        </dgm:presLayoutVars>
      </dgm:prSet>
      <dgm:spPr/>
    </dgm:pt>
    <dgm:pt modelId="{B7FEF250-44FD-404E-99E7-B1F9DACCD69F}" type="pres">
      <dgm:prSet presAssocID="{5B43AB1E-EF97-46CE-94F1-AEDB0A6A7AC5}" presName="L2TextContainerWrapper" presStyleCnt="0">
        <dgm:presLayoutVars>
          <dgm:chMax val="0"/>
          <dgm:chPref val="0"/>
          <dgm:bulletEnabled val="1"/>
        </dgm:presLayoutVars>
      </dgm:prSet>
      <dgm:spPr/>
    </dgm:pt>
    <dgm:pt modelId="{CCC51598-6336-401C-B564-4F5C077E0251}" type="pres">
      <dgm:prSet presAssocID="{5B43AB1E-EF97-46CE-94F1-AEDB0A6A7AC5}" presName="L2TextContainer" presStyleLbl="bgAcc1" presStyleIdx="3" presStyleCnt="5"/>
      <dgm:spPr/>
    </dgm:pt>
    <dgm:pt modelId="{0AA067F3-0BEB-4466-BB64-A6ACD826CE79}" type="pres">
      <dgm:prSet presAssocID="{5B43AB1E-EF97-46CE-94F1-AEDB0A6A7AC5}" presName="FlexibleEmptyPlaceHolder" presStyleCnt="0"/>
      <dgm:spPr/>
    </dgm:pt>
    <dgm:pt modelId="{65C29984-1331-4571-9A52-11115B23FE4A}" type="pres">
      <dgm:prSet presAssocID="{5B43AB1E-EF97-46CE-94F1-AEDB0A6A7AC5}" presName="ConnectLine" presStyleLbl="sibTrans1D1" presStyleIdx="3" presStyleCnt="5"/>
      <dgm:spPr>
        <a:noFill/>
        <a:ln w="9525" cap="flat" cmpd="sng" algn="ctr">
          <a:solidFill>
            <a:schemeClr val="accent1">
              <a:hueOff val="0"/>
              <a:satOff val="0"/>
              <a:lumOff val="0"/>
              <a:alphaOff val="0"/>
            </a:schemeClr>
          </a:solidFill>
          <a:prstDash val="dash"/>
        </a:ln>
        <a:effectLst/>
      </dgm:spPr>
    </dgm:pt>
    <dgm:pt modelId="{1AB0BB43-C93C-461E-B76C-EB7FC41EC608}" type="pres">
      <dgm:prSet presAssocID="{5B43AB1E-EF97-46CE-94F1-AEDB0A6A7AC5}" presName="ConnectorPoint" presStyleLbl="alignNode1" presStyleIdx="3" presStyleCnt="5"/>
      <dgm:spPr/>
    </dgm:pt>
    <dgm:pt modelId="{F38F00B8-248B-4B23-9A4C-F2733E1E26DA}" type="pres">
      <dgm:prSet presAssocID="{5B43AB1E-EF97-46CE-94F1-AEDB0A6A7AC5}" presName="EmptyPlaceHolder" presStyleCnt="0"/>
      <dgm:spPr/>
    </dgm:pt>
    <dgm:pt modelId="{5EB4ED66-3D5F-4D97-82D4-67586C90EDCF}" type="pres">
      <dgm:prSet presAssocID="{C56929A3-83AC-4E05-AA43-37D6C00FB9BB}" presName="spaceBetweenRectangles" presStyleCnt="0"/>
      <dgm:spPr/>
    </dgm:pt>
    <dgm:pt modelId="{0FAE2C6E-7D77-4B10-97E7-B078CB8DB5DF}" type="pres">
      <dgm:prSet presAssocID="{3BF2D3BC-D3D0-49E7-B14D-97054D78DF54}" presName="composite" presStyleCnt="0"/>
      <dgm:spPr/>
    </dgm:pt>
    <dgm:pt modelId="{C8EFD6EF-DAA3-457A-AC7C-E02D53B275FD}" type="pres">
      <dgm:prSet presAssocID="{3BF2D3BC-D3D0-49E7-B14D-97054D78DF54}" presName="L1TextContainer" presStyleLbl="revTx" presStyleIdx="4" presStyleCnt="5">
        <dgm:presLayoutVars>
          <dgm:chMax val="1"/>
          <dgm:chPref val="1"/>
          <dgm:bulletEnabled val="1"/>
        </dgm:presLayoutVars>
      </dgm:prSet>
      <dgm:spPr/>
    </dgm:pt>
    <dgm:pt modelId="{325236E7-A9E6-4187-81BC-B23E03786B19}" type="pres">
      <dgm:prSet presAssocID="{3BF2D3BC-D3D0-49E7-B14D-97054D78DF54}" presName="L2TextContainerWrapper" presStyleCnt="0">
        <dgm:presLayoutVars>
          <dgm:chMax val="0"/>
          <dgm:chPref val="0"/>
          <dgm:bulletEnabled val="1"/>
        </dgm:presLayoutVars>
      </dgm:prSet>
      <dgm:spPr/>
    </dgm:pt>
    <dgm:pt modelId="{83ABC0E4-E5BD-47FC-A2A8-10879AB3A3C2}" type="pres">
      <dgm:prSet presAssocID="{3BF2D3BC-D3D0-49E7-B14D-97054D78DF54}" presName="L2TextContainer" presStyleLbl="bgAcc1" presStyleIdx="4" presStyleCnt="5"/>
      <dgm:spPr/>
    </dgm:pt>
    <dgm:pt modelId="{47593C98-4BFB-472C-A9BE-0BBD258080DF}" type="pres">
      <dgm:prSet presAssocID="{3BF2D3BC-D3D0-49E7-B14D-97054D78DF54}" presName="FlexibleEmptyPlaceHolder" presStyleCnt="0"/>
      <dgm:spPr/>
    </dgm:pt>
    <dgm:pt modelId="{95BA38B9-A5DD-4FE8-A262-E4315A59413D}" type="pres">
      <dgm:prSet presAssocID="{3BF2D3BC-D3D0-49E7-B14D-97054D78DF54}" presName="ConnectLine" presStyleLbl="sibTrans1D1" presStyleIdx="4" presStyleCnt="5"/>
      <dgm:spPr>
        <a:noFill/>
        <a:ln w="9525" cap="flat" cmpd="sng" algn="ctr">
          <a:solidFill>
            <a:schemeClr val="accent1">
              <a:hueOff val="0"/>
              <a:satOff val="0"/>
              <a:lumOff val="0"/>
              <a:alphaOff val="0"/>
            </a:schemeClr>
          </a:solidFill>
          <a:prstDash val="dash"/>
        </a:ln>
        <a:effectLst/>
      </dgm:spPr>
    </dgm:pt>
    <dgm:pt modelId="{7D1A98FB-BC43-4B06-8C13-CDC0AFE6CA6D}" type="pres">
      <dgm:prSet presAssocID="{3BF2D3BC-D3D0-49E7-B14D-97054D78DF54}" presName="ConnectorPoint" presStyleLbl="alignNode1" presStyleIdx="4" presStyleCnt="5"/>
      <dgm:spPr/>
    </dgm:pt>
    <dgm:pt modelId="{5217F359-D51B-4E26-B0D6-6D01D5CE806B}" type="pres">
      <dgm:prSet presAssocID="{3BF2D3BC-D3D0-49E7-B14D-97054D78DF54}" presName="EmptyPlaceHolder" presStyleCnt="0"/>
      <dgm:spPr/>
    </dgm:pt>
  </dgm:ptLst>
  <dgm:cxnLst>
    <dgm:cxn modelId="{CFBF9B01-0406-4203-BF0A-4825CC236ADC}" srcId="{0C1E3FC7-FB3A-442F-A4A2-C5C322EEAD0A}" destId="{59A8BC98-AF9F-4809-BE42-2C175CBA93C2}" srcOrd="0" destOrd="0" parTransId="{7FDF50D6-0535-40BD-9932-1CD6A2546F98}" sibTransId="{B00759CF-F3F6-4695-97D6-E6E8D4103AD3}"/>
    <dgm:cxn modelId="{D4AC3303-AFC8-4319-BD70-FE2CE4A4D32D}" type="presOf" srcId="{6E1FBF9F-C174-413B-ADA2-C06CF56ECF83}" destId="{8BAAD30C-37EA-4F85-AE87-87D14FF2C31D}" srcOrd="0" destOrd="6" presId="urn:microsoft.com/office/officeart/2016/7/layout/BasicTimeline"/>
    <dgm:cxn modelId="{DD1EE805-4D7C-45BA-BAC9-2EA492510864}" type="presOf" srcId="{0C1E3FC7-FB3A-442F-A4A2-C5C322EEAD0A}" destId="{96415FCC-32FC-4ED0-BB11-4BD4A7B3A312}" srcOrd="0" destOrd="0" presId="urn:microsoft.com/office/officeart/2016/7/layout/BasicTimeline"/>
    <dgm:cxn modelId="{46403608-A26A-4050-92DD-0F93086706BD}" type="presOf" srcId="{0088DE5C-3785-4D3E-BD86-1C04665523D6}" destId="{DC5F68E4-D0C1-4670-A97B-391255672900}" srcOrd="0" destOrd="2" presId="urn:microsoft.com/office/officeart/2016/7/layout/BasicTimeline"/>
    <dgm:cxn modelId="{8FCB340B-E72F-426D-BF21-34FC7663895B}" srcId="{4E2A5065-726F-45FF-8455-ABB0058F4CB6}" destId="{3BF2D3BC-D3D0-49E7-B14D-97054D78DF54}" srcOrd="4" destOrd="0" parTransId="{897B778C-64CF-453C-AB40-DBCBAB54C503}" sibTransId="{C8234712-A784-4726-A9F9-2754298D26DC}"/>
    <dgm:cxn modelId="{AA708F0F-4F1F-4457-BE58-623872A7AEFB}" type="presOf" srcId="{3E689487-0225-48B9-A2DC-922B2277A1D3}" destId="{DC5F68E4-D0C1-4670-A97B-391255672900}" srcOrd="0" destOrd="6" presId="urn:microsoft.com/office/officeart/2016/7/layout/BasicTimeline"/>
    <dgm:cxn modelId="{CF729A10-7718-4D80-AD5F-436F149A0BAA}" type="presOf" srcId="{6AFE7304-DEC8-4391-93C9-F8CFBCAE41E5}" destId="{DC5F68E4-D0C1-4670-A97B-391255672900}" srcOrd="0" destOrd="4" presId="urn:microsoft.com/office/officeart/2016/7/layout/BasicTimeline"/>
    <dgm:cxn modelId="{50E70212-6E8C-4919-BEA7-B6130EA3A14D}" srcId="{3838B6F4-04A1-4674-B1CD-4324EE0F3ABA}" destId="{48C324C8-432E-4598-A35B-9C8F8B196B5C}" srcOrd="1" destOrd="0" parTransId="{7F4204EF-66C9-4E64-A3FF-16F06EA7C423}" sibTransId="{BE9DAD0D-3D18-4082-AB62-0B5F7DD932FE}"/>
    <dgm:cxn modelId="{4D66E615-A336-4A87-9B25-1815AF1A5877}" type="presOf" srcId="{DE9B08C1-DD60-4A01-B9DF-53194FF5DA23}" destId="{CCC51598-6336-401C-B564-4F5C077E0251}" srcOrd="0" destOrd="3" presId="urn:microsoft.com/office/officeart/2016/7/layout/BasicTimeline"/>
    <dgm:cxn modelId="{50490D19-E5DA-4385-B59F-018ED48237CF}" srcId="{3838B6F4-04A1-4674-B1CD-4324EE0F3ABA}" destId="{6F68785B-6967-4623-91F8-6530E42790EC}" srcOrd="4" destOrd="0" parTransId="{C0A6C5D7-E950-4E6A-ACD2-A2942FA12974}" sibTransId="{B3AEED59-4E2E-4C22-A717-4BD763BB05A9}"/>
    <dgm:cxn modelId="{DFB1DD1A-39FF-4D46-834F-ACE9DA31090C}" type="presOf" srcId="{6F68785B-6967-4623-91F8-6530E42790EC}" destId="{708381E4-6EA6-4ED9-8EC7-C69402846781}" srcOrd="0" destOrd="5" presId="urn:microsoft.com/office/officeart/2016/7/layout/BasicTimeline"/>
    <dgm:cxn modelId="{5622F71E-F4AB-4EC6-8221-319D7AFC6B6B}" srcId="{59A8BC98-AF9F-4809-BE42-2C175CBA93C2}" destId="{5BBA3397-9A0B-4916-B0E2-0A59731C2B0D}" srcOrd="3" destOrd="0" parTransId="{FD1BC142-EF39-4E71-91C1-A10D831121D8}" sibTransId="{DA555EAE-D55D-4D12-AD10-D0A49189CF84}"/>
    <dgm:cxn modelId="{0493CD1F-6681-4B99-A8D6-F68908A42F55}" type="presOf" srcId="{AFAEC1F1-C72A-43CA-9588-80FD05E2E31F}" destId="{DC5F68E4-D0C1-4670-A97B-391255672900}" srcOrd="0" destOrd="1" presId="urn:microsoft.com/office/officeart/2016/7/layout/BasicTimeline"/>
    <dgm:cxn modelId="{E6CA8521-EABD-43AF-9181-6243CA94E57B}" type="presOf" srcId="{D27B0E85-9422-4EB5-ABDA-F094DF4DD84F}" destId="{DC5F68E4-D0C1-4670-A97B-391255672900}" srcOrd="0" destOrd="5" presId="urn:microsoft.com/office/officeart/2016/7/layout/BasicTimeline"/>
    <dgm:cxn modelId="{121BA521-12E7-40A2-8275-8D2128D6A2AB}" srcId="{59A8BC98-AF9F-4809-BE42-2C175CBA93C2}" destId="{6E1FBF9F-C174-413B-ADA2-C06CF56ECF83}" srcOrd="5" destOrd="0" parTransId="{AE2456EF-0E25-4BD9-8E02-B52771C1B21E}" sibTransId="{50FF579D-58AC-4937-9955-71B8EB2E3726}"/>
    <dgm:cxn modelId="{D1A1B423-9047-46EA-A9B2-22381D22300C}" type="presOf" srcId="{48A497C2-8F6E-49CE-B75D-27A6F4D3AE33}" destId="{CCC51598-6336-401C-B564-4F5C077E0251}" srcOrd="0" destOrd="6" presId="urn:microsoft.com/office/officeart/2016/7/layout/BasicTimeline"/>
    <dgm:cxn modelId="{3F8BF126-1DA6-4387-A4E5-C345B86417AE}" srcId="{4E2A5065-726F-45FF-8455-ABB0058F4CB6}" destId="{5B43AB1E-EF97-46CE-94F1-AEDB0A6A7AC5}" srcOrd="3" destOrd="0" parTransId="{8E318C81-61DE-4A13-BA98-760EAE03646C}" sibTransId="{C56929A3-83AC-4E05-AA43-37D6C00FB9BB}"/>
    <dgm:cxn modelId="{4BED292C-79EC-4557-80F6-482991769608}" srcId="{6CADE4BF-7E4D-4678-9409-E50ECB95C991}" destId="{48A497C2-8F6E-49CE-B75D-27A6F4D3AE33}" srcOrd="5" destOrd="0" parTransId="{265ED47C-DA00-4E2B-BEDC-5A7853624E2E}" sibTransId="{F3D0F628-3371-4E5E-B151-D98BCC893CC0}"/>
    <dgm:cxn modelId="{C64BBB2C-D650-47BF-B936-EECE133988C1}" type="presOf" srcId="{FDBD923C-10A8-42A0-BE14-5073DF2805E8}" destId="{83ABC0E4-E5BD-47FC-A2A8-10879AB3A3C2}" srcOrd="0" destOrd="3" presId="urn:microsoft.com/office/officeart/2016/7/layout/BasicTimeline"/>
    <dgm:cxn modelId="{EE123D36-86CE-4CA7-A999-CCDC4577A7EA}" type="presOf" srcId="{6CADE4BF-7E4D-4678-9409-E50ECB95C991}" destId="{CCC51598-6336-401C-B564-4F5C077E0251}" srcOrd="0" destOrd="0" presId="urn:microsoft.com/office/officeart/2016/7/layout/BasicTimeline"/>
    <dgm:cxn modelId="{3E329036-C48C-420D-9C69-984499DBEF38}" srcId="{CD1FD436-90C6-4BE5-8A67-AB89AE3F70E5}" destId="{AFAEC1F1-C72A-43CA-9588-80FD05E2E31F}" srcOrd="0" destOrd="0" parTransId="{E6202D7F-279A-48E3-82BE-7AD20A9D5B31}" sibTransId="{6AAF97AD-8B23-4F07-902B-168C3B790339}"/>
    <dgm:cxn modelId="{9B756A39-4D42-4C20-B086-30809481BE59}" type="presOf" srcId="{E6CDE655-F393-4AD6-8ABB-0A0DC837A72D}" destId="{CCC51598-6336-401C-B564-4F5C077E0251}" srcOrd="0" destOrd="5" presId="urn:microsoft.com/office/officeart/2016/7/layout/BasicTimeline"/>
    <dgm:cxn modelId="{A57E6B3A-BDAE-4190-AD04-2EA9A71C28F9}" type="presOf" srcId="{E9A69769-21EB-4B73-8407-6943F0C92D2B}" destId="{83ABC0E4-E5BD-47FC-A2A8-10879AB3A3C2}" srcOrd="0" destOrd="1" presId="urn:microsoft.com/office/officeart/2016/7/layout/BasicTimeline"/>
    <dgm:cxn modelId="{5207543C-D90C-42D3-BB91-CE338D3B6299}" srcId="{6CADE4BF-7E4D-4678-9409-E50ECB95C991}" destId="{FFF93359-8637-4C37-B2C2-34925A8D23D0}" srcOrd="3" destOrd="0" parTransId="{E06FD63E-A5D3-4A1A-A933-62F43345ECB3}" sibTransId="{6239B9A5-9E2F-4DD2-9F2B-7294AEC9BEF4}"/>
    <dgm:cxn modelId="{BCC7853D-DD3A-4BDC-BC75-7A33A7ACCDDA}" type="presOf" srcId="{24F563FE-29EE-47A1-97A8-26A531A050BE}" destId="{8BAAD30C-37EA-4F85-AE87-87D14FF2C31D}" srcOrd="0" destOrd="7" presId="urn:microsoft.com/office/officeart/2016/7/layout/BasicTimeline"/>
    <dgm:cxn modelId="{E44F5A5C-25FA-482F-808B-A6C32B8E19C6}" srcId="{5DC35D6C-F80D-4D96-8FB2-FB91A19309B8}" destId="{3838B6F4-04A1-4674-B1CD-4324EE0F3ABA}" srcOrd="0" destOrd="0" parTransId="{0D07F287-EEBA-43D5-B0B5-99B52C95F917}" sibTransId="{57B15FC6-93AF-4B6B-B919-5678611BE2CE}"/>
    <dgm:cxn modelId="{453E0A5D-68B4-4555-8BB7-AAA194A59D54}" type="presOf" srcId="{311CDEE5-B4CE-4029-94FB-BD3CC8299DD2}" destId="{8BAAD30C-37EA-4F85-AE87-87D14FF2C31D}" srcOrd="0" destOrd="1" presId="urn:microsoft.com/office/officeart/2016/7/layout/BasicTimeline"/>
    <dgm:cxn modelId="{19B78B5D-DB0B-4CE2-94A3-A9FA8B12D9E3}" type="presOf" srcId="{D6300BAB-E579-4E52-B128-E8C575A6E2B1}" destId="{CCC51598-6336-401C-B564-4F5C077E0251}" srcOrd="0" destOrd="1" presId="urn:microsoft.com/office/officeart/2016/7/layout/BasicTimeline"/>
    <dgm:cxn modelId="{3E5E4161-1CB9-4242-87BA-CD5946291563}" type="presOf" srcId="{F9D211D0-C19B-4ABA-9F02-0D891BD4CB5C}" destId="{8BAAD30C-37EA-4F85-AE87-87D14FF2C31D}" srcOrd="0" destOrd="2" presId="urn:microsoft.com/office/officeart/2016/7/layout/BasicTimeline"/>
    <dgm:cxn modelId="{7F645A63-A423-4337-9DCA-E34FD68F16BE}" srcId="{CD1FD436-90C6-4BE5-8A67-AB89AE3F70E5}" destId="{3E689487-0225-48B9-A2DC-922B2277A1D3}" srcOrd="5" destOrd="0" parTransId="{8AF37DD3-44DB-4880-82BD-A8D443237C14}" sibTransId="{F0FD9783-380D-4DA9-949D-B6ACBF5B2880}"/>
    <dgm:cxn modelId="{D2FD2A44-3FD7-42AA-937D-3DB772121ED7}" type="presOf" srcId="{59A8BC98-AF9F-4809-BE42-2C175CBA93C2}" destId="{8BAAD30C-37EA-4F85-AE87-87D14FF2C31D}" srcOrd="0" destOrd="0" presId="urn:microsoft.com/office/officeart/2016/7/layout/BasicTimeline"/>
    <dgm:cxn modelId="{4B3F0347-7BB0-409B-B718-F541EDFD83C7}" srcId="{3BF2D3BC-D3D0-49E7-B14D-97054D78DF54}" destId="{DD4E3E45-F178-4B29-8BA5-D2AFA414DC5C}" srcOrd="0" destOrd="0" parTransId="{EC15576E-9A9E-47EA-9418-563287D26805}" sibTransId="{C2C10393-7C4D-4F0D-A823-EF672FDE36C8}"/>
    <dgm:cxn modelId="{70424848-27D5-40F2-8B52-7D0DBF873B28}" srcId="{DD4E3E45-F178-4B29-8BA5-D2AFA414DC5C}" destId="{6D2EBB9C-860F-4AA1-B463-CD03EB06681B}" srcOrd="1" destOrd="0" parTransId="{569ADF0D-9A89-471B-8E7E-67F80DFAD794}" sibTransId="{A03A3901-716A-4DF5-9206-E598634873E3}"/>
    <dgm:cxn modelId="{7E17FE6A-482F-446F-B5A1-C16236ECFB5C}" type="presOf" srcId="{34FE4E4C-D6B5-4AB6-8EC6-E18F1EAA769B}" destId="{DC5F68E4-D0C1-4670-A97B-391255672900}" srcOrd="0" destOrd="3" presId="urn:microsoft.com/office/officeart/2016/7/layout/BasicTimeline"/>
    <dgm:cxn modelId="{5AB7106F-35BD-40B0-9473-1723DDDCB050}" type="presOf" srcId="{62EA483F-3CE5-42BD-BEC7-11DBAFF7566E}" destId="{708381E4-6EA6-4ED9-8EC7-C69402846781}" srcOrd="0" destOrd="1" presId="urn:microsoft.com/office/officeart/2016/7/layout/BasicTimeline"/>
    <dgm:cxn modelId="{A6BA3156-661F-47FE-8F03-3358FAC28E7D}" type="presOf" srcId="{4E2A5065-726F-45FF-8455-ABB0058F4CB6}" destId="{E5279E80-A072-41F2-BCB4-9F17F3454CF0}" srcOrd="0" destOrd="0" presId="urn:microsoft.com/office/officeart/2016/7/layout/BasicTimeline"/>
    <dgm:cxn modelId="{1A5D8157-1282-49DE-B6CF-E31D700A8450}" srcId="{4E2A5065-726F-45FF-8455-ABB0058F4CB6}" destId="{5DC35D6C-F80D-4D96-8FB2-FB91A19309B8}" srcOrd="1" destOrd="0" parTransId="{E1D8BDF3-DC8F-485F-BB68-32E892A20151}" sibTransId="{B692AC3E-12EC-4659-8464-9112EA5F6426}"/>
    <dgm:cxn modelId="{A8B7F977-FFC1-44C2-A2B4-FA28A81FB450}" type="presOf" srcId="{96768547-57C7-40DE-B238-49559E54126C}" destId="{83ABC0E4-E5BD-47FC-A2A8-10879AB3A3C2}" srcOrd="0" destOrd="4" presId="urn:microsoft.com/office/officeart/2016/7/layout/BasicTimeline"/>
    <dgm:cxn modelId="{42096F5A-181D-4CCB-A528-DAD0D247216E}" srcId="{DD4E3E45-F178-4B29-8BA5-D2AFA414DC5C}" destId="{E9A69769-21EB-4B73-8407-6943F0C92D2B}" srcOrd="0" destOrd="0" parTransId="{9D102764-B9C1-473D-8B68-F9673EB8DB2E}" sibTransId="{73BB83CC-011A-47F7-AB08-CCD6F8520C5D}"/>
    <dgm:cxn modelId="{06104881-5ADD-4F4E-B34E-A14E723671C7}" srcId="{5B698ADC-BA46-4299-9AC8-AC9B9E997B7E}" destId="{CD1FD436-90C6-4BE5-8A67-AB89AE3F70E5}" srcOrd="0" destOrd="0" parTransId="{7DB082CA-AF4F-4ACA-93A8-424465DBEC7A}" sibTransId="{A36E7C54-DBAF-454F-8D97-9FD4EBEA1AC7}"/>
    <dgm:cxn modelId="{C8EAA182-B04B-4A46-9300-81838FF7FAD5}" srcId="{59A8BC98-AF9F-4809-BE42-2C175CBA93C2}" destId="{24F563FE-29EE-47A1-97A8-26A531A050BE}" srcOrd="6" destOrd="0" parTransId="{6109561B-7E81-40F0-9892-F91A8EF16527}" sibTransId="{2C223233-9846-4323-A720-C87CBB91C86C}"/>
    <dgm:cxn modelId="{03DCF582-DD68-426B-B7AB-B3BF17B0EF2F}" type="presOf" srcId="{DAF064DB-A915-41EC-91D7-8D12B837BE42}" destId="{CCC51598-6336-401C-B564-4F5C077E0251}" srcOrd="0" destOrd="2" presId="urn:microsoft.com/office/officeart/2016/7/layout/BasicTimeline"/>
    <dgm:cxn modelId="{E170C086-DBCE-49FB-88A2-2899A9380426}" srcId="{CD1FD436-90C6-4BE5-8A67-AB89AE3F70E5}" destId="{6AFE7304-DEC8-4391-93C9-F8CFBCAE41E5}" srcOrd="3" destOrd="0" parTransId="{B2B2AA24-C0F7-4401-A584-1096C60FAF8A}" sibTransId="{C89A8CF2-794E-4AA1-AEC5-D467C040C503}"/>
    <dgm:cxn modelId="{6D719B8A-E432-48F1-93F1-A364D0E3A9A1}" type="presOf" srcId="{48C324C8-432E-4598-A35B-9C8F8B196B5C}" destId="{708381E4-6EA6-4ED9-8EC7-C69402846781}" srcOrd="0" destOrd="2" presId="urn:microsoft.com/office/officeart/2016/7/layout/BasicTimeline"/>
    <dgm:cxn modelId="{8C6FE78E-DFCB-497F-BCF7-F7C88DC59B9D}" type="presOf" srcId="{5BBA3397-9A0B-4916-B0E2-0A59731C2B0D}" destId="{8BAAD30C-37EA-4F85-AE87-87D14FF2C31D}" srcOrd="0" destOrd="4" presId="urn:microsoft.com/office/officeart/2016/7/layout/BasicTimeline"/>
    <dgm:cxn modelId="{0ECF2C91-3CD4-480A-A507-0E7EED9F5516}" srcId="{59A8BC98-AF9F-4809-BE42-2C175CBA93C2}" destId="{1D240FEB-E8EA-43E4-98EE-4E55CBC8DFB8}" srcOrd="2" destOrd="0" parTransId="{AFFCB8CB-A4CA-44B5-A083-68DAE0210F7E}" sibTransId="{2426F286-2F51-403B-A640-4F173EAC1234}"/>
    <dgm:cxn modelId="{EF65C194-B715-47A5-AF2E-D0AD5542D965}" type="presOf" srcId="{DD4E3E45-F178-4B29-8BA5-D2AFA414DC5C}" destId="{83ABC0E4-E5BD-47FC-A2A8-10879AB3A3C2}" srcOrd="0" destOrd="0" presId="urn:microsoft.com/office/officeart/2016/7/layout/BasicTimeline"/>
    <dgm:cxn modelId="{7D78E895-5DEC-453E-9E82-CD29A09593D6}" type="presOf" srcId="{2DF43CD9-E292-4E23-94FE-9781C323B149}" destId="{708381E4-6EA6-4ED9-8EC7-C69402846781}" srcOrd="0" destOrd="4" presId="urn:microsoft.com/office/officeart/2016/7/layout/BasicTimeline"/>
    <dgm:cxn modelId="{B712159C-6A60-42DC-910F-EDC801380AFF}" srcId="{CD1FD436-90C6-4BE5-8A67-AB89AE3F70E5}" destId="{34FE4E4C-D6B5-4AB6-8EC6-E18F1EAA769B}" srcOrd="2" destOrd="0" parTransId="{2A828155-F7A8-48EF-8B0C-265CB5B1CED9}" sibTransId="{77AA37EA-2393-42EB-8923-C8C14C68DF39}"/>
    <dgm:cxn modelId="{58AB119F-E700-4E2F-B7C9-AB42D2BBDF9A}" srcId="{CD1FD436-90C6-4BE5-8A67-AB89AE3F70E5}" destId="{0088DE5C-3785-4D3E-BD86-1C04665523D6}" srcOrd="1" destOrd="0" parTransId="{10F1A00A-C083-4D24-A1D9-7C623526C806}" sibTransId="{8C654DED-1A17-4374-87B8-8F3B944F8579}"/>
    <dgm:cxn modelId="{1D090BA3-FA26-4D86-B148-4838BCFB1A50}" srcId="{6CADE4BF-7E4D-4678-9409-E50ECB95C991}" destId="{D6300BAB-E579-4E52-B128-E8C575A6E2B1}" srcOrd="0" destOrd="0" parTransId="{B0FE8991-EBE4-4D97-BBEC-CD6C485C7812}" sibTransId="{90487570-AEE9-498B-B29E-7483E9AD7827}"/>
    <dgm:cxn modelId="{B7EC46A6-2039-4C97-A28A-5708AA2988E9}" type="presOf" srcId="{FFF93359-8637-4C37-B2C2-34925A8D23D0}" destId="{CCC51598-6336-401C-B564-4F5C077E0251}" srcOrd="0" destOrd="4" presId="urn:microsoft.com/office/officeart/2016/7/layout/BasicTimeline"/>
    <dgm:cxn modelId="{141C1BA7-5711-4C21-833D-7388FF3D791A}" type="presOf" srcId="{1D240FEB-E8EA-43E4-98EE-4E55CBC8DFB8}" destId="{8BAAD30C-37EA-4F85-AE87-87D14FF2C31D}" srcOrd="0" destOrd="3" presId="urn:microsoft.com/office/officeart/2016/7/layout/BasicTimeline"/>
    <dgm:cxn modelId="{22A8B7AB-250D-45C2-B710-41B5E37AC6F8}" type="presOf" srcId="{3BF2D3BC-D3D0-49E7-B14D-97054D78DF54}" destId="{C8EFD6EF-DAA3-457A-AC7C-E02D53B275FD}" srcOrd="0" destOrd="0" presId="urn:microsoft.com/office/officeart/2016/7/layout/BasicTimeline"/>
    <dgm:cxn modelId="{B993D8AC-4BFB-41AD-88F5-791D4C9C35E2}" srcId="{3838B6F4-04A1-4674-B1CD-4324EE0F3ABA}" destId="{2DF43CD9-E292-4E23-94FE-9781C323B149}" srcOrd="3" destOrd="0" parTransId="{4F935B08-663B-40C5-BA00-EB6E06F53C85}" sibTransId="{79BF6E09-444D-4D3B-839D-A0A3A2181E69}"/>
    <dgm:cxn modelId="{9D19DAAD-6241-49C6-A58E-90B4C0D97EEF}" srcId="{4E2A5065-726F-45FF-8455-ABB0058F4CB6}" destId="{0C1E3FC7-FB3A-442F-A4A2-C5C322EEAD0A}" srcOrd="0" destOrd="0" parTransId="{DF55AB1A-6162-4AC4-B7B5-3A1CF7F56CE4}" sibTransId="{63F6B3FB-2FF3-47EE-92CE-4B705E3509EA}"/>
    <dgm:cxn modelId="{211CDFAF-9936-485C-8BD0-A22A06A4FF2F}" type="presOf" srcId="{3838B6F4-04A1-4674-B1CD-4324EE0F3ABA}" destId="{708381E4-6EA6-4ED9-8EC7-C69402846781}" srcOrd="0" destOrd="0" presId="urn:microsoft.com/office/officeart/2016/7/layout/BasicTimeline"/>
    <dgm:cxn modelId="{4542BEB3-CD53-48C1-A7D0-2D61A42FDBFF}" srcId="{4E2A5065-726F-45FF-8455-ABB0058F4CB6}" destId="{5B698ADC-BA46-4299-9AC8-AC9B9E997B7E}" srcOrd="2" destOrd="0" parTransId="{BFE15E4D-EAF6-4B84-B5ED-F52E267E7590}" sibTransId="{965A303A-8912-4228-B331-56637C9173F0}"/>
    <dgm:cxn modelId="{8E2E1FB5-4D34-4040-944D-7FC7D5247A1B}" srcId="{3838B6F4-04A1-4674-B1CD-4324EE0F3ABA}" destId="{A0E3E7A7-0DE5-4657-84F6-3C13EA862979}" srcOrd="2" destOrd="0" parTransId="{D6881868-369B-4CF5-80BB-FD91A570581E}" sibTransId="{0C3F13A7-2FDD-45A1-8698-CD7E588F680F}"/>
    <dgm:cxn modelId="{D87D87B9-AAA3-4E0C-9A4B-24E70EF35C32}" srcId="{59A8BC98-AF9F-4809-BE42-2C175CBA93C2}" destId="{FEF5C30A-079C-4FC6-A06B-C79B6404D1FE}" srcOrd="4" destOrd="0" parTransId="{9A7638E7-3B45-4517-9FE4-DFF2DC56B352}" sibTransId="{0130302B-1ECF-4053-9B8D-4846E356D1A1}"/>
    <dgm:cxn modelId="{1F2DC2C0-D9BE-42E1-888C-0EDC20A3F32F}" type="presOf" srcId="{FEF5C30A-079C-4FC6-A06B-C79B6404D1FE}" destId="{8BAAD30C-37EA-4F85-AE87-87D14FF2C31D}" srcOrd="0" destOrd="5" presId="urn:microsoft.com/office/officeart/2016/7/layout/BasicTimeline"/>
    <dgm:cxn modelId="{AAFA01C4-CF9C-4401-9B49-7F082900868D}" type="presOf" srcId="{5DC35D6C-F80D-4D96-8FB2-FB91A19309B8}" destId="{281DA93B-CD91-4ACD-A78A-03022EF0FA85}" srcOrd="0" destOrd="0" presId="urn:microsoft.com/office/officeart/2016/7/layout/BasicTimeline"/>
    <dgm:cxn modelId="{9D0FB2C9-D86D-4B18-B986-26CD1C0C900A}" srcId="{59A8BC98-AF9F-4809-BE42-2C175CBA93C2}" destId="{311CDEE5-B4CE-4029-94FB-BD3CC8299DD2}" srcOrd="0" destOrd="0" parTransId="{50A3F0B2-FD78-4EA5-98D5-5162BE743958}" sibTransId="{67BF8B93-DA12-4E5C-8D57-288365CD8B7B}"/>
    <dgm:cxn modelId="{831A50D5-D589-4625-B906-30808F14717E}" type="presOf" srcId="{CD1FD436-90C6-4BE5-8A67-AB89AE3F70E5}" destId="{DC5F68E4-D0C1-4670-A97B-391255672900}" srcOrd="0" destOrd="0" presId="urn:microsoft.com/office/officeart/2016/7/layout/BasicTimeline"/>
    <dgm:cxn modelId="{B850E2D6-33F1-457B-8B4D-17D2DEFA4D7E}" srcId="{5B43AB1E-EF97-46CE-94F1-AEDB0A6A7AC5}" destId="{6CADE4BF-7E4D-4678-9409-E50ECB95C991}" srcOrd="0" destOrd="0" parTransId="{B4E26CAF-3840-4472-AB82-83B95BBCFF78}" sibTransId="{84570C01-E2E0-4CF3-AC5F-6055CB278287}"/>
    <dgm:cxn modelId="{CD11E6D6-2C80-4D81-839E-5F36691D3841}" type="presOf" srcId="{6D2EBB9C-860F-4AA1-B463-CD03EB06681B}" destId="{83ABC0E4-E5BD-47FC-A2A8-10879AB3A3C2}" srcOrd="0" destOrd="2" presId="urn:microsoft.com/office/officeart/2016/7/layout/BasicTimeline"/>
    <dgm:cxn modelId="{0482CEDF-9493-46A0-8B2B-F9167FF81C30}" srcId="{CD1FD436-90C6-4BE5-8A67-AB89AE3F70E5}" destId="{D27B0E85-9422-4EB5-ABDA-F094DF4DD84F}" srcOrd="4" destOrd="0" parTransId="{48808538-5B5D-47F9-92DC-CB43922D9B68}" sibTransId="{AAF04273-07A6-4CC4-93AA-21B9130BF61A}"/>
    <dgm:cxn modelId="{33E9CCE1-7EA8-4573-A333-E1914739345C}" srcId="{DD4E3E45-F178-4B29-8BA5-D2AFA414DC5C}" destId="{FDBD923C-10A8-42A0-BE14-5073DF2805E8}" srcOrd="2" destOrd="0" parTransId="{1A67D1CE-B108-47F6-A4A9-C1C97ABFA514}" sibTransId="{8A7DF96F-D6B9-4B83-B66B-5FCEF67AEB8E}"/>
    <dgm:cxn modelId="{6EE710E4-C7E0-4D9E-B271-F94674929A69}" srcId="{3838B6F4-04A1-4674-B1CD-4324EE0F3ABA}" destId="{62EA483F-3CE5-42BD-BEC7-11DBAFF7566E}" srcOrd="0" destOrd="0" parTransId="{65CCA612-646E-4CC8-84B8-CDD5017B0967}" sibTransId="{B6732777-D375-4416-86F4-F1511AD187A0}"/>
    <dgm:cxn modelId="{09110FE7-2C91-4C68-8754-16ECA6716EFE}" type="presOf" srcId="{A0E3E7A7-0DE5-4657-84F6-3C13EA862979}" destId="{708381E4-6EA6-4ED9-8EC7-C69402846781}" srcOrd="0" destOrd="3" presId="urn:microsoft.com/office/officeart/2016/7/layout/BasicTimeline"/>
    <dgm:cxn modelId="{CF4D8CE7-5731-4E5D-8D89-FF81658ED018}" srcId="{DD4E3E45-F178-4B29-8BA5-D2AFA414DC5C}" destId="{96768547-57C7-40DE-B238-49559E54126C}" srcOrd="3" destOrd="0" parTransId="{BE617CE9-7D1F-4D90-9C67-07FA79705C96}" sibTransId="{ED6ABB47-DC36-4741-A207-BBDD20C6F640}"/>
    <dgm:cxn modelId="{DC4144EC-38CC-4297-AAA9-9EBC8D1700C2}" type="presOf" srcId="{5B43AB1E-EF97-46CE-94F1-AEDB0A6A7AC5}" destId="{47B4CE55-3EDC-49CB-99F6-B10396A840CC}" srcOrd="0" destOrd="0" presId="urn:microsoft.com/office/officeart/2016/7/layout/BasicTimeline"/>
    <dgm:cxn modelId="{CF1A9AED-B029-49DB-BAC0-A320B311FBF8}" srcId="{6CADE4BF-7E4D-4678-9409-E50ECB95C991}" destId="{E6CDE655-F393-4AD6-8ABB-0A0DC837A72D}" srcOrd="4" destOrd="0" parTransId="{87AA933E-AED0-4AA8-B2D0-2FF4AC8EE7B4}" sibTransId="{038790D4-864C-40FB-9A93-07A45EE0D3DA}"/>
    <dgm:cxn modelId="{15F924F2-C500-46F1-AF2D-B4054B72F7BF}" type="presOf" srcId="{5B698ADC-BA46-4299-9AC8-AC9B9E997B7E}" destId="{496DCFFA-86A4-4B1E-946F-6067A8E05FEE}" srcOrd="0" destOrd="0" presId="urn:microsoft.com/office/officeart/2016/7/layout/BasicTimeline"/>
    <dgm:cxn modelId="{694351F6-E0A3-47C8-8F52-ED9F36B98F59}" srcId="{6CADE4BF-7E4D-4678-9409-E50ECB95C991}" destId="{DAF064DB-A915-41EC-91D7-8D12B837BE42}" srcOrd="1" destOrd="0" parTransId="{B5A4E0EE-4E0B-48BA-BEEC-00F3167719FA}" sibTransId="{1DABDB89-7F04-4162-AF1C-991EA10DA719}"/>
    <dgm:cxn modelId="{2CC615F8-A427-429A-A61B-2F4E4C9D805A}" srcId="{59A8BC98-AF9F-4809-BE42-2C175CBA93C2}" destId="{F9D211D0-C19B-4ABA-9F02-0D891BD4CB5C}" srcOrd="1" destOrd="0" parTransId="{2F5EABD0-C2A5-4665-9190-490C30BA1C97}" sibTransId="{9F41CEA3-B95C-471D-B808-93159CC847F1}"/>
    <dgm:cxn modelId="{7D73FEFF-68FB-4BD3-8FE3-DD25D8DCDB56}" srcId="{6CADE4BF-7E4D-4678-9409-E50ECB95C991}" destId="{DE9B08C1-DD60-4A01-B9DF-53194FF5DA23}" srcOrd="2" destOrd="0" parTransId="{B8B03523-AAC1-4E9F-B50D-77967D5263CD}" sibTransId="{BFE361B5-0A46-4A6E-B8FD-BACE311C6FD4}"/>
    <dgm:cxn modelId="{F0C667CB-D29B-422E-AE37-DD5217D65C69}" type="presParOf" srcId="{E5279E80-A072-41F2-BCB4-9F17F3454CF0}" destId="{17E64E6D-F97E-4AD8-B36D-18376C52C512}" srcOrd="0" destOrd="0" presId="urn:microsoft.com/office/officeart/2016/7/layout/BasicTimeline"/>
    <dgm:cxn modelId="{66C94656-5BD7-4A36-8047-10D3BE6C4DC1}" type="presParOf" srcId="{E5279E80-A072-41F2-BCB4-9F17F3454CF0}" destId="{9FA9F4F4-C8F6-45CD-B4B7-C1E133B4CB44}" srcOrd="1" destOrd="0" presId="urn:microsoft.com/office/officeart/2016/7/layout/BasicTimeline"/>
    <dgm:cxn modelId="{BCA5B199-AE0B-4FDA-A5FE-8CFAC928DF12}" type="presParOf" srcId="{9FA9F4F4-C8F6-45CD-B4B7-C1E133B4CB44}" destId="{6FC536A7-BB65-4008-B928-C1CCE32B7472}" srcOrd="0" destOrd="0" presId="urn:microsoft.com/office/officeart/2016/7/layout/BasicTimeline"/>
    <dgm:cxn modelId="{C0EA4C19-5733-4562-8908-00C750AFC7BF}" type="presParOf" srcId="{6FC536A7-BB65-4008-B928-C1CCE32B7472}" destId="{96415FCC-32FC-4ED0-BB11-4BD4A7B3A312}" srcOrd="0" destOrd="0" presId="urn:microsoft.com/office/officeart/2016/7/layout/BasicTimeline"/>
    <dgm:cxn modelId="{1AD44CFE-1202-4A1C-A767-A861E74E0D00}" type="presParOf" srcId="{6FC536A7-BB65-4008-B928-C1CCE32B7472}" destId="{75C83C2E-089B-419F-88BF-C0FBD35FB85F}" srcOrd="1" destOrd="0" presId="urn:microsoft.com/office/officeart/2016/7/layout/BasicTimeline"/>
    <dgm:cxn modelId="{2CF9262B-291E-470A-B955-E96EC332088F}" type="presParOf" srcId="{75C83C2E-089B-419F-88BF-C0FBD35FB85F}" destId="{8BAAD30C-37EA-4F85-AE87-87D14FF2C31D}" srcOrd="0" destOrd="0" presId="urn:microsoft.com/office/officeart/2016/7/layout/BasicTimeline"/>
    <dgm:cxn modelId="{D5EC39B5-3D16-4018-8277-07D1BCF71C80}" type="presParOf" srcId="{75C83C2E-089B-419F-88BF-C0FBD35FB85F}" destId="{A4920B75-893F-413F-973A-00D3A3A18892}" srcOrd="1" destOrd="0" presId="urn:microsoft.com/office/officeart/2016/7/layout/BasicTimeline"/>
    <dgm:cxn modelId="{30CB360B-EE9E-43C7-909A-DA22F77203A5}" type="presParOf" srcId="{6FC536A7-BB65-4008-B928-C1CCE32B7472}" destId="{A111AB18-1FBF-46CA-B157-12A9690D14AF}" srcOrd="2" destOrd="0" presId="urn:microsoft.com/office/officeart/2016/7/layout/BasicTimeline"/>
    <dgm:cxn modelId="{3158B30E-4583-4E86-ACDF-1BC504F29154}" type="presParOf" srcId="{6FC536A7-BB65-4008-B928-C1CCE32B7472}" destId="{90ECB48F-A26D-496B-B00F-BC829FC19174}" srcOrd="3" destOrd="0" presId="urn:microsoft.com/office/officeart/2016/7/layout/BasicTimeline"/>
    <dgm:cxn modelId="{86F2FFE7-3616-457B-9DAD-ED88D1478980}" type="presParOf" srcId="{6FC536A7-BB65-4008-B928-C1CCE32B7472}" destId="{8243B335-5E6F-499C-8F7B-8667A69F2563}" srcOrd="4" destOrd="0" presId="urn:microsoft.com/office/officeart/2016/7/layout/BasicTimeline"/>
    <dgm:cxn modelId="{324FF464-FA16-4914-9C27-63108CBC0001}" type="presParOf" srcId="{9FA9F4F4-C8F6-45CD-B4B7-C1E133B4CB44}" destId="{446B8868-6585-42B5-976F-2E5C360CA91B}" srcOrd="1" destOrd="0" presId="urn:microsoft.com/office/officeart/2016/7/layout/BasicTimeline"/>
    <dgm:cxn modelId="{A4AFD593-F645-41B1-8317-38769AF2A9F9}" type="presParOf" srcId="{9FA9F4F4-C8F6-45CD-B4B7-C1E133B4CB44}" destId="{7A740B18-D9B6-48FB-9E36-9CC226174ADF}" srcOrd="2" destOrd="0" presId="urn:microsoft.com/office/officeart/2016/7/layout/BasicTimeline"/>
    <dgm:cxn modelId="{EB619765-3894-4BAA-B209-9E9BCE718FEA}" type="presParOf" srcId="{7A740B18-D9B6-48FB-9E36-9CC226174ADF}" destId="{281DA93B-CD91-4ACD-A78A-03022EF0FA85}" srcOrd="0" destOrd="0" presId="urn:microsoft.com/office/officeart/2016/7/layout/BasicTimeline"/>
    <dgm:cxn modelId="{D61B4E7B-6040-4572-B43B-99DA4A26885D}" type="presParOf" srcId="{7A740B18-D9B6-48FB-9E36-9CC226174ADF}" destId="{CF0AA999-2372-4581-86B8-29964B5906F1}" srcOrd="1" destOrd="0" presId="urn:microsoft.com/office/officeart/2016/7/layout/BasicTimeline"/>
    <dgm:cxn modelId="{228C0C97-F220-4BF6-A0E3-F1AE21111CC2}" type="presParOf" srcId="{CF0AA999-2372-4581-86B8-29964B5906F1}" destId="{708381E4-6EA6-4ED9-8EC7-C69402846781}" srcOrd="0" destOrd="0" presId="urn:microsoft.com/office/officeart/2016/7/layout/BasicTimeline"/>
    <dgm:cxn modelId="{56A33146-FAF0-49D9-9570-D888E34BFB84}" type="presParOf" srcId="{CF0AA999-2372-4581-86B8-29964B5906F1}" destId="{2AC0613A-34C8-4285-B950-851D89EB5BD2}" srcOrd="1" destOrd="0" presId="urn:microsoft.com/office/officeart/2016/7/layout/BasicTimeline"/>
    <dgm:cxn modelId="{4C441DEC-D8AE-4DA2-9E5D-0CA096FF7C22}" type="presParOf" srcId="{7A740B18-D9B6-48FB-9E36-9CC226174ADF}" destId="{9E5FDABA-2202-4945-A6D1-B769EFED2CCF}" srcOrd="2" destOrd="0" presId="urn:microsoft.com/office/officeart/2016/7/layout/BasicTimeline"/>
    <dgm:cxn modelId="{E8AC0588-0DF0-4865-83AE-B59646228DD2}" type="presParOf" srcId="{7A740B18-D9B6-48FB-9E36-9CC226174ADF}" destId="{C0BAC596-7281-4615-9878-9E706D15BF6D}" srcOrd="3" destOrd="0" presId="urn:microsoft.com/office/officeart/2016/7/layout/BasicTimeline"/>
    <dgm:cxn modelId="{A04BB11C-F23B-4176-AAA7-727FB3410453}" type="presParOf" srcId="{7A740B18-D9B6-48FB-9E36-9CC226174ADF}" destId="{BF54AEE0-73A0-47D8-AC80-C60C63C14C44}" srcOrd="4" destOrd="0" presId="urn:microsoft.com/office/officeart/2016/7/layout/BasicTimeline"/>
    <dgm:cxn modelId="{0421EEB1-61CA-4FB2-B465-FAE10DF921F2}" type="presParOf" srcId="{9FA9F4F4-C8F6-45CD-B4B7-C1E133B4CB44}" destId="{4DFF59B8-41EC-404A-92CA-D836E7603BF3}" srcOrd="3" destOrd="0" presId="urn:microsoft.com/office/officeart/2016/7/layout/BasicTimeline"/>
    <dgm:cxn modelId="{FD68A3D9-2D3B-4867-833F-4EE70C00DEE0}" type="presParOf" srcId="{9FA9F4F4-C8F6-45CD-B4B7-C1E133B4CB44}" destId="{6717CFE6-C00F-46E7-B491-AB1E65BEC21F}" srcOrd="4" destOrd="0" presId="urn:microsoft.com/office/officeart/2016/7/layout/BasicTimeline"/>
    <dgm:cxn modelId="{F14CB52D-1A75-48C7-B26D-41277BFCE04F}" type="presParOf" srcId="{6717CFE6-C00F-46E7-B491-AB1E65BEC21F}" destId="{496DCFFA-86A4-4B1E-946F-6067A8E05FEE}" srcOrd="0" destOrd="0" presId="urn:microsoft.com/office/officeart/2016/7/layout/BasicTimeline"/>
    <dgm:cxn modelId="{35BB79D1-960E-41CF-A14E-8C3800281B21}" type="presParOf" srcId="{6717CFE6-C00F-46E7-B491-AB1E65BEC21F}" destId="{32C6202B-BB58-44C9-A61C-B3B28EB9537E}" srcOrd="1" destOrd="0" presId="urn:microsoft.com/office/officeart/2016/7/layout/BasicTimeline"/>
    <dgm:cxn modelId="{10F28770-65A4-4187-964C-D214CCAB0E47}" type="presParOf" srcId="{32C6202B-BB58-44C9-A61C-B3B28EB9537E}" destId="{DC5F68E4-D0C1-4670-A97B-391255672900}" srcOrd="0" destOrd="0" presId="urn:microsoft.com/office/officeart/2016/7/layout/BasicTimeline"/>
    <dgm:cxn modelId="{7370091D-E29D-4830-AF75-F737764C7980}" type="presParOf" srcId="{32C6202B-BB58-44C9-A61C-B3B28EB9537E}" destId="{CF305B72-23D3-43E9-9E53-E9DB570C28C7}" srcOrd="1" destOrd="0" presId="urn:microsoft.com/office/officeart/2016/7/layout/BasicTimeline"/>
    <dgm:cxn modelId="{9E591DCF-0C29-4E39-A512-84A8849B755F}" type="presParOf" srcId="{6717CFE6-C00F-46E7-B491-AB1E65BEC21F}" destId="{140097A0-38A8-4958-8CE0-B981D95E82E8}" srcOrd="2" destOrd="0" presId="urn:microsoft.com/office/officeart/2016/7/layout/BasicTimeline"/>
    <dgm:cxn modelId="{C529B1F4-6091-4CCD-B012-BD81C89B2C6C}" type="presParOf" srcId="{6717CFE6-C00F-46E7-B491-AB1E65BEC21F}" destId="{60D2989B-DAB5-4642-9E56-B4001F8DF33C}" srcOrd="3" destOrd="0" presId="urn:microsoft.com/office/officeart/2016/7/layout/BasicTimeline"/>
    <dgm:cxn modelId="{77E309BE-1231-45DE-ACED-E8E95AA4F919}" type="presParOf" srcId="{6717CFE6-C00F-46E7-B491-AB1E65BEC21F}" destId="{C5909FD5-2955-4DF7-AAA1-EE22AD4697CE}" srcOrd="4" destOrd="0" presId="urn:microsoft.com/office/officeart/2016/7/layout/BasicTimeline"/>
    <dgm:cxn modelId="{9653BFCD-4067-43A9-8BE3-A3A30520FD65}" type="presParOf" srcId="{9FA9F4F4-C8F6-45CD-B4B7-C1E133B4CB44}" destId="{7DFAAA0E-5FC1-48D1-B935-EB3BAB407E4E}" srcOrd="5" destOrd="0" presId="urn:microsoft.com/office/officeart/2016/7/layout/BasicTimeline"/>
    <dgm:cxn modelId="{9BD47EDA-6C5E-4CFE-BE6E-D53FAE55D8C9}" type="presParOf" srcId="{9FA9F4F4-C8F6-45CD-B4B7-C1E133B4CB44}" destId="{EFEE15C8-EC9A-406D-BC8D-41A34B7414BA}" srcOrd="6" destOrd="0" presId="urn:microsoft.com/office/officeart/2016/7/layout/BasicTimeline"/>
    <dgm:cxn modelId="{57F373AD-F272-456C-9B34-958410573FE3}" type="presParOf" srcId="{EFEE15C8-EC9A-406D-BC8D-41A34B7414BA}" destId="{47B4CE55-3EDC-49CB-99F6-B10396A840CC}" srcOrd="0" destOrd="0" presId="urn:microsoft.com/office/officeart/2016/7/layout/BasicTimeline"/>
    <dgm:cxn modelId="{76903E17-44D4-4E9A-B0E1-65C5855571D3}" type="presParOf" srcId="{EFEE15C8-EC9A-406D-BC8D-41A34B7414BA}" destId="{B7FEF250-44FD-404E-99E7-B1F9DACCD69F}" srcOrd="1" destOrd="0" presId="urn:microsoft.com/office/officeart/2016/7/layout/BasicTimeline"/>
    <dgm:cxn modelId="{BB28E1DE-90B6-484E-B4AB-F1EE1C85D23B}" type="presParOf" srcId="{B7FEF250-44FD-404E-99E7-B1F9DACCD69F}" destId="{CCC51598-6336-401C-B564-4F5C077E0251}" srcOrd="0" destOrd="0" presId="urn:microsoft.com/office/officeart/2016/7/layout/BasicTimeline"/>
    <dgm:cxn modelId="{D03ED2F6-99B0-41E0-96ED-F7B5C66C7747}" type="presParOf" srcId="{B7FEF250-44FD-404E-99E7-B1F9DACCD69F}" destId="{0AA067F3-0BEB-4466-BB64-A6ACD826CE79}" srcOrd="1" destOrd="0" presId="urn:microsoft.com/office/officeart/2016/7/layout/BasicTimeline"/>
    <dgm:cxn modelId="{17B9B802-DBE5-4F3C-AD7B-1A03BA7FDBAF}" type="presParOf" srcId="{EFEE15C8-EC9A-406D-BC8D-41A34B7414BA}" destId="{65C29984-1331-4571-9A52-11115B23FE4A}" srcOrd="2" destOrd="0" presId="urn:microsoft.com/office/officeart/2016/7/layout/BasicTimeline"/>
    <dgm:cxn modelId="{5AF9477A-937D-4FE8-9812-DAF764678F78}" type="presParOf" srcId="{EFEE15C8-EC9A-406D-BC8D-41A34B7414BA}" destId="{1AB0BB43-C93C-461E-B76C-EB7FC41EC608}" srcOrd="3" destOrd="0" presId="urn:microsoft.com/office/officeart/2016/7/layout/BasicTimeline"/>
    <dgm:cxn modelId="{06CBC959-56A1-4426-95B8-F39E025A657C}" type="presParOf" srcId="{EFEE15C8-EC9A-406D-BC8D-41A34B7414BA}" destId="{F38F00B8-248B-4B23-9A4C-F2733E1E26DA}" srcOrd="4" destOrd="0" presId="urn:microsoft.com/office/officeart/2016/7/layout/BasicTimeline"/>
    <dgm:cxn modelId="{6A27E718-24AA-4A0C-A1B0-712BE11002B6}" type="presParOf" srcId="{9FA9F4F4-C8F6-45CD-B4B7-C1E133B4CB44}" destId="{5EB4ED66-3D5F-4D97-82D4-67586C90EDCF}" srcOrd="7" destOrd="0" presId="urn:microsoft.com/office/officeart/2016/7/layout/BasicTimeline"/>
    <dgm:cxn modelId="{A3AE5B0D-537C-49F2-BD61-056242E60990}" type="presParOf" srcId="{9FA9F4F4-C8F6-45CD-B4B7-C1E133B4CB44}" destId="{0FAE2C6E-7D77-4B10-97E7-B078CB8DB5DF}" srcOrd="8" destOrd="0" presId="urn:microsoft.com/office/officeart/2016/7/layout/BasicTimeline"/>
    <dgm:cxn modelId="{24DC5970-E643-4916-A652-C6BDF12C07A9}" type="presParOf" srcId="{0FAE2C6E-7D77-4B10-97E7-B078CB8DB5DF}" destId="{C8EFD6EF-DAA3-457A-AC7C-E02D53B275FD}" srcOrd="0" destOrd="0" presId="urn:microsoft.com/office/officeart/2016/7/layout/BasicTimeline"/>
    <dgm:cxn modelId="{909E2F2A-6AF1-4161-8F70-73C30A9AD41A}" type="presParOf" srcId="{0FAE2C6E-7D77-4B10-97E7-B078CB8DB5DF}" destId="{325236E7-A9E6-4187-81BC-B23E03786B19}" srcOrd="1" destOrd="0" presId="urn:microsoft.com/office/officeart/2016/7/layout/BasicTimeline"/>
    <dgm:cxn modelId="{C7185C06-C9E8-43F1-9615-A440F7DBD05F}" type="presParOf" srcId="{325236E7-A9E6-4187-81BC-B23E03786B19}" destId="{83ABC0E4-E5BD-47FC-A2A8-10879AB3A3C2}" srcOrd="0" destOrd="0" presId="urn:microsoft.com/office/officeart/2016/7/layout/BasicTimeline"/>
    <dgm:cxn modelId="{BBD35183-F2F7-41DC-BA1B-CD73709E1E2A}" type="presParOf" srcId="{325236E7-A9E6-4187-81BC-B23E03786B19}" destId="{47593C98-4BFB-472C-A9BE-0BBD258080DF}" srcOrd="1" destOrd="0" presId="urn:microsoft.com/office/officeart/2016/7/layout/BasicTimeline"/>
    <dgm:cxn modelId="{C127CBBB-03FE-4403-BE01-DB6BEDC5063B}" type="presParOf" srcId="{0FAE2C6E-7D77-4B10-97E7-B078CB8DB5DF}" destId="{95BA38B9-A5DD-4FE8-A262-E4315A59413D}" srcOrd="2" destOrd="0" presId="urn:microsoft.com/office/officeart/2016/7/layout/BasicTimeline"/>
    <dgm:cxn modelId="{404104B9-E244-4F49-A12D-62B14A9423E2}" type="presParOf" srcId="{0FAE2C6E-7D77-4B10-97E7-B078CB8DB5DF}" destId="{7D1A98FB-BC43-4B06-8C13-CDC0AFE6CA6D}" srcOrd="3" destOrd="0" presId="urn:microsoft.com/office/officeart/2016/7/layout/BasicTimeline"/>
    <dgm:cxn modelId="{0F449E70-ABB2-48AD-8B0D-75ADA5F296A7}" type="presParOf" srcId="{0FAE2C6E-7D77-4B10-97E7-B078CB8DB5DF}" destId="{5217F359-D51B-4E26-B0D6-6D01D5CE806B}"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2B5F43-F0F3-44FF-B8B0-AF04B98E5CD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1E628A3-3859-42FF-B1D2-CAFFE789F823}">
      <dgm:prSet phldr="0"/>
      <dgm:spPr/>
      <dgm:t>
        <a:bodyPr/>
        <a:lstStyle/>
        <a:p>
          <a:pPr rtl="0"/>
          <a:r>
            <a:rPr lang="en-US" dirty="0">
              <a:hlinkClick xmlns:r="http://schemas.openxmlformats.org/officeDocument/2006/relationships" r:id="rId1"/>
            </a:rPr>
            <a:t>https://utelementary.org/dyslexia-services/</a:t>
          </a:r>
          <a:endParaRPr lang="en-US" dirty="0">
            <a:solidFill>
              <a:schemeClr val="tx1"/>
            </a:solidFill>
            <a:latin typeface="Calibri Light"/>
            <a:cs typeface="Calibri Light"/>
          </a:endParaRPr>
        </a:p>
      </dgm:t>
    </dgm:pt>
    <dgm:pt modelId="{196767D9-FB22-423A-854C-6E28AB894B4C}" type="parTrans" cxnId="{ACD17876-FF3D-43F6-8ADF-ED1BE69B9646}">
      <dgm:prSet/>
      <dgm:spPr/>
      <dgm:t>
        <a:bodyPr/>
        <a:lstStyle/>
        <a:p>
          <a:endParaRPr lang="en-US"/>
        </a:p>
      </dgm:t>
    </dgm:pt>
    <dgm:pt modelId="{72A18098-D93D-415E-ACC5-4AF1484AF6CA}" type="sibTrans" cxnId="{ACD17876-FF3D-43F6-8ADF-ED1BE69B9646}">
      <dgm:prSet/>
      <dgm:spPr/>
      <dgm:t>
        <a:bodyPr/>
        <a:lstStyle/>
        <a:p>
          <a:endParaRPr lang="en-US"/>
        </a:p>
      </dgm:t>
    </dgm:pt>
    <dgm:pt modelId="{AEB7CB95-C9E8-405C-A013-8132AAFDF1C7}">
      <dgm:prSet phldr="0"/>
      <dgm:spPr/>
      <dgm:t>
        <a:bodyPr/>
        <a:lstStyle/>
        <a:p>
          <a:pPr rtl="0"/>
          <a:r>
            <a:rPr lang="en-US" dirty="0">
              <a:hlinkClick xmlns:r="http://schemas.openxmlformats.org/officeDocument/2006/relationships" r:id="rId2"/>
            </a:rPr>
            <a:t>https://utcharter.org/dyslexia-services/</a:t>
          </a:r>
          <a:r>
            <a:rPr lang="en-US" dirty="0">
              <a:latin typeface="Arial"/>
            </a:rPr>
            <a:t> </a:t>
          </a:r>
          <a:endParaRPr lang="en-US" dirty="0"/>
        </a:p>
      </dgm:t>
    </dgm:pt>
    <dgm:pt modelId="{C2F229C4-F949-45E1-812A-056E607D1616}" type="parTrans" cxnId="{78D120E8-2A2C-4C7A-8E56-3721B422C420}">
      <dgm:prSet/>
      <dgm:spPr/>
    </dgm:pt>
    <dgm:pt modelId="{0EC1F88D-4B74-4D72-B6E1-0B1E874C82AE}" type="sibTrans" cxnId="{78D120E8-2A2C-4C7A-8E56-3721B422C420}">
      <dgm:prSet/>
      <dgm:spPr/>
    </dgm:pt>
    <dgm:pt modelId="{B23DAE1E-AD5A-4C51-B30E-639FE633E291}">
      <dgm:prSet phldr="0"/>
      <dgm:spPr/>
      <dgm:t>
        <a:bodyPr/>
        <a:lstStyle/>
        <a:p>
          <a:pPr rtl="0"/>
          <a:endParaRPr lang="en-US" dirty="0">
            <a:latin typeface="Calibri Light" panose="020F0302020204030204"/>
          </a:endParaRPr>
        </a:p>
      </dgm:t>
    </dgm:pt>
    <dgm:pt modelId="{7D2F6E0B-89DB-4599-B712-703570BB23CD}" type="parTrans" cxnId="{0DD0E399-BBDD-4C0F-BA89-D01A00F16455}">
      <dgm:prSet/>
      <dgm:spPr/>
    </dgm:pt>
    <dgm:pt modelId="{EB6B983A-31AF-47CD-970F-BC1506751681}" type="sibTrans" cxnId="{0DD0E399-BBDD-4C0F-BA89-D01A00F16455}">
      <dgm:prSet/>
      <dgm:spPr/>
    </dgm:pt>
    <dgm:pt modelId="{3A29CFB3-5F3B-404F-B407-5350ED7E181F}">
      <dgm:prSet phldr="0"/>
      <dgm:spPr/>
      <dgm:t>
        <a:bodyPr/>
        <a:lstStyle/>
        <a:p>
          <a:endParaRPr lang="en-US" dirty="0">
            <a:latin typeface="Arial"/>
            <a:cs typeface="Arial"/>
          </a:endParaRPr>
        </a:p>
      </dgm:t>
    </dgm:pt>
    <dgm:pt modelId="{4E270E7D-99E6-4FB2-A61A-1B9832E62695}" type="parTrans" cxnId="{F36365DB-A025-44ED-8A2A-33A4DB81B60F}">
      <dgm:prSet/>
      <dgm:spPr/>
    </dgm:pt>
    <dgm:pt modelId="{BDD68790-1D79-4257-A73C-34517EA97637}" type="sibTrans" cxnId="{F36365DB-A025-44ED-8A2A-33A4DB81B60F}">
      <dgm:prSet/>
      <dgm:spPr/>
    </dgm:pt>
    <dgm:pt modelId="{AC8A8002-B97A-4480-B14B-8F88322B3FFC}" type="pres">
      <dgm:prSet presAssocID="{B52B5F43-F0F3-44FF-B8B0-AF04B98E5CDD}" presName="vert0" presStyleCnt="0">
        <dgm:presLayoutVars>
          <dgm:dir/>
          <dgm:animOne val="branch"/>
          <dgm:animLvl val="lvl"/>
        </dgm:presLayoutVars>
      </dgm:prSet>
      <dgm:spPr/>
    </dgm:pt>
    <dgm:pt modelId="{C92D946E-6175-4C02-ADC0-F595CFB3BEB5}" type="pres">
      <dgm:prSet presAssocID="{E1E628A3-3859-42FF-B1D2-CAFFE789F823}" presName="thickLine" presStyleLbl="alignNode1" presStyleIdx="0" presStyleCnt="4"/>
      <dgm:spPr/>
    </dgm:pt>
    <dgm:pt modelId="{EE32F061-85D9-4793-8FD6-285B6CF07226}" type="pres">
      <dgm:prSet presAssocID="{E1E628A3-3859-42FF-B1D2-CAFFE789F823}" presName="horz1" presStyleCnt="0"/>
      <dgm:spPr/>
    </dgm:pt>
    <dgm:pt modelId="{ABAB6F47-2FF1-4A42-A6D1-38AB1149D3E4}" type="pres">
      <dgm:prSet presAssocID="{E1E628A3-3859-42FF-B1D2-CAFFE789F823}" presName="tx1" presStyleLbl="revTx" presStyleIdx="0" presStyleCnt="4"/>
      <dgm:spPr/>
    </dgm:pt>
    <dgm:pt modelId="{346A9751-531F-4CE8-923A-151E2B780C1F}" type="pres">
      <dgm:prSet presAssocID="{E1E628A3-3859-42FF-B1D2-CAFFE789F823}" presName="vert1" presStyleCnt="0"/>
      <dgm:spPr/>
    </dgm:pt>
    <dgm:pt modelId="{95030E25-2DAA-42D8-A999-064E5B967DB2}" type="pres">
      <dgm:prSet presAssocID="{3A29CFB3-5F3B-404F-B407-5350ED7E181F}" presName="thickLine" presStyleLbl="alignNode1" presStyleIdx="1" presStyleCnt="4"/>
      <dgm:spPr/>
    </dgm:pt>
    <dgm:pt modelId="{CDB21A43-D712-4CF7-B746-5BB826DCBAD4}" type="pres">
      <dgm:prSet presAssocID="{3A29CFB3-5F3B-404F-B407-5350ED7E181F}" presName="horz1" presStyleCnt="0"/>
      <dgm:spPr/>
    </dgm:pt>
    <dgm:pt modelId="{B3928E30-2B9E-4DFD-8D0C-6992ABCC992B}" type="pres">
      <dgm:prSet presAssocID="{3A29CFB3-5F3B-404F-B407-5350ED7E181F}" presName="tx1" presStyleLbl="revTx" presStyleIdx="1" presStyleCnt="4"/>
      <dgm:spPr/>
    </dgm:pt>
    <dgm:pt modelId="{6F49F454-8276-443C-A1E8-D21D0D220B1A}" type="pres">
      <dgm:prSet presAssocID="{3A29CFB3-5F3B-404F-B407-5350ED7E181F}" presName="vert1" presStyleCnt="0"/>
      <dgm:spPr/>
    </dgm:pt>
    <dgm:pt modelId="{73C82AF8-7269-4822-A975-B0D626C404AF}" type="pres">
      <dgm:prSet presAssocID="{AEB7CB95-C9E8-405C-A013-8132AAFDF1C7}" presName="thickLine" presStyleLbl="alignNode1" presStyleIdx="2" presStyleCnt="4"/>
      <dgm:spPr/>
    </dgm:pt>
    <dgm:pt modelId="{D0BEDC42-B998-45EE-B65C-1A36EB5ADFE1}" type="pres">
      <dgm:prSet presAssocID="{AEB7CB95-C9E8-405C-A013-8132AAFDF1C7}" presName="horz1" presStyleCnt="0"/>
      <dgm:spPr/>
    </dgm:pt>
    <dgm:pt modelId="{787E394B-259D-4ACB-9112-759014700946}" type="pres">
      <dgm:prSet presAssocID="{AEB7CB95-C9E8-405C-A013-8132AAFDF1C7}" presName="tx1" presStyleLbl="revTx" presStyleIdx="2" presStyleCnt="4"/>
      <dgm:spPr/>
    </dgm:pt>
    <dgm:pt modelId="{D3CD0D46-B9A5-4510-A521-66B4B55DD503}" type="pres">
      <dgm:prSet presAssocID="{AEB7CB95-C9E8-405C-A013-8132AAFDF1C7}" presName="vert1" presStyleCnt="0"/>
      <dgm:spPr/>
    </dgm:pt>
    <dgm:pt modelId="{FC370C9A-334E-4A61-BB83-7561A61FDFBD}" type="pres">
      <dgm:prSet presAssocID="{B23DAE1E-AD5A-4C51-B30E-639FE633E291}" presName="thickLine" presStyleLbl="alignNode1" presStyleIdx="3" presStyleCnt="4"/>
      <dgm:spPr/>
    </dgm:pt>
    <dgm:pt modelId="{36D3E002-F60E-4F2B-87B6-2588EDAF2486}" type="pres">
      <dgm:prSet presAssocID="{B23DAE1E-AD5A-4C51-B30E-639FE633E291}" presName="horz1" presStyleCnt="0"/>
      <dgm:spPr/>
    </dgm:pt>
    <dgm:pt modelId="{A8455AB3-1A37-434F-B285-423E49727699}" type="pres">
      <dgm:prSet presAssocID="{B23DAE1E-AD5A-4C51-B30E-639FE633E291}" presName="tx1" presStyleLbl="revTx" presStyleIdx="3" presStyleCnt="4"/>
      <dgm:spPr/>
    </dgm:pt>
    <dgm:pt modelId="{FEDC7B36-35B4-40D7-96CB-200CDB6F7527}" type="pres">
      <dgm:prSet presAssocID="{B23DAE1E-AD5A-4C51-B30E-639FE633E291}" presName="vert1" presStyleCnt="0"/>
      <dgm:spPr/>
    </dgm:pt>
  </dgm:ptLst>
  <dgm:cxnLst>
    <dgm:cxn modelId="{FA501369-8923-4970-BDC8-A450E3F9DA82}" type="presOf" srcId="{AEB7CB95-C9E8-405C-A013-8132AAFDF1C7}" destId="{787E394B-259D-4ACB-9112-759014700946}" srcOrd="0" destOrd="0" presId="urn:microsoft.com/office/officeart/2008/layout/LinedList"/>
    <dgm:cxn modelId="{24E68272-30B1-412A-AAA8-A248AC08F725}" type="presOf" srcId="{B52B5F43-F0F3-44FF-B8B0-AF04B98E5CDD}" destId="{AC8A8002-B97A-4480-B14B-8F88322B3FFC}" srcOrd="0" destOrd="0" presId="urn:microsoft.com/office/officeart/2008/layout/LinedList"/>
    <dgm:cxn modelId="{9FDCB953-4495-4D9A-B5E1-B5254056A7B1}" type="presOf" srcId="{E1E628A3-3859-42FF-B1D2-CAFFE789F823}" destId="{ABAB6F47-2FF1-4A42-A6D1-38AB1149D3E4}" srcOrd="0" destOrd="0" presId="urn:microsoft.com/office/officeart/2008/layout/LinedList"/>
    <dgm:cxn modelId="{ACD17876-FF3D-43F6-8ADF-ED1BE69B9646}" srcId="{B52B5F43-F0F3-44FF-B8B0-AF04B98E5CDD}" destId="{E1E628A3-3859-42FF-B1D2-CAFFE789F823}" srcOrd="0" destOrd="0" parTransId="{196767D9-FB22-423A-854C-6E28AB894B4C}" sibTransId="{72A18098-D93D-415E-ACC5-4AF1484AF6CA}"/>
    <dgm:cxn modelId="{7D2FA55A-101E-4A0E-96FB-12BCF9D8DC75}" type="presOf" srcId="{B23DAE1E-AD5A-4C51-B30E-639FE633E291}" destId="{A8455AB3-1A37-434F-B285-423E49727699}" srcOrd="0" destOrd="0" presId="urn:microsoft.com/office/officeart/2008/layout/LinedList"/>
    <dgm:cxn modelId="{0DD0E399-BBDD-4C0F-BA89-D01A00F16455}" srcId="{B52B5F43-F0F3-44FF-B8B0-AF04B98E5CDD}" destId="{B23DAE1E-AD5A-4C51-B30E-639FE633E291}" srcOrd="3" destOrd="0" parTransId="{7D2F6E0B-89DB-4599-B712-703570BB23CD}" sibTransId="{EB6B983A-31AF-47CD-970F-BC1506751681}"/>
    <dgm:cxn modelId="{694AC4CC-FD50-45E2-8737-616729883442}" type="presOf" srcId="{3A29CFB3-5F3B-404F-B407-5350ED7E181F}" destId="{B3928E30-2B9E-4DFD-8D0C-6992ABCC992B}" srcOrd="0" destOrd="0" presId="urn:microsoft.com/office/officeart/2008/layout/LinedList"/>
    <dgm:cxn modelId="{F36365DB-A025-44ED-8A2A-33A4DB81B60F}" srcId="{B52B5F43-F0F3-44FF-B8B0-AF04B98E5CDD}" destId="{3A29CFB3-5F3B-404F-B407-5350ED7E181F}" srcOrd="1" destOrd="0" parTransId="{4E270E7D-99E6-4FB2-A61A-1B9832E62695}" sibTransId="{BDD68790-1D79-4257-A73C-34517EA97637}"/>
    <dgm:cxn modelId="{78D120E8-2A2C-4C7A-8E56-3721B422C420}" srcId="{B52B5F43-F0F3-44FF-B8B0-AF04B98E5CDD}" destId="{AEB7CB95-C9E8-405C-A013-8132AAFDF1C7}" srcOrd="2" destOrd="0" parTransId="{C2F229C4-F949-45E1-812A-056E607D1616}" sibTransId="{0EC1F88D-4B74-4D72-B6E1-0B1E874C82AE}"/>
    <dgm:cxn modelId="{7BD33CF8-03EC-414C-8D3B-4AA44FA14DA1}" type="presParOf" srcId="{AC8A8002-B97A-4480-B14B-8F88322B3FFC}" destId="{C92D946E-6175-4C02-ADC0-F595CFB3BEB5}" srcOrd="0" destOrd="0" presId="urn:microsoft.com/office/officeart/2008/layout/LinedList"/>
    <dgm:cxn modelId="{480C2ACE-FB03-43B4-A286-1EA65073747B}" type="presParOf" srcId="{AC8A8002-B97A-4480-B14B-8F88322B3FFC}" destId="{EE32F061-85D9-4793-8FD6-285B6CF07226}" srcOrd="1" destOrd="0" presId="urn:microsoft.com/office/officeart/2008/layout/LinedList"/>
    <dgm:cxn modelId="{3A64BEB7-FDA1-4B82-9878-2839FDD0A1D6}" type="presParOf" srcId="{EE32F061-85D9-4793-8FD6-285B6CF07226}" destId="{ABAB6F47-2FF1-4A42-A6D1-38AB1149D3E4}" srcOrd="0" destOrd="0" presId="urn:microsoft.com/office/officeart/2008/layout/LinedList"/>
    <dgm:cxn modelId="{F4B2F382-8971-4AAC-A9B9-EEE4E54ECB95}" type="presParOf" srcId="{EE32F061-85D9-4793-8FD6-285B6CF07226}" destId="{346A9751-531F-4CE8-923A-151E2B780C1F}" srcOrd="1" destOrd="0" presId="urn:microsoft.com/office/officeart/2008/layout/LinedList"/>
    <dgm:cxn modelId="{68B269E7-A951-4077-A95B-AB60592E62DD}" type="presParOf" srcId="{AC8A8002-B97A-4480-B14B-8F88322B3FFC}" destId="{95030E25-2DAA-42D8-A999-064E5B967DB2}" srcOrd="2" destOrd="0" presId="urn:microsoft.com/office/officeart/2008/layout/LinedList"/>
    <dgm:cxn modelId="{2AD3AF3C-0205-43AB-A532-22248F45F789}" type="presParOf" srcId="{AC8A8002-B97A-4480-B14B-8F88322B3FFC}" destId="{CDB21A43-D712-4CF7-B746-5BB826DCBAD4}" srcOrd="3" destOrd="0" presId="urn:microsoft.com/office/officeart/2008/layout/LinedList"/>
    <dgm:cxn modelId="{82CEF01E-DF42-4075-8BDF-714D61B311DA}" type="presParOf" srcId="{CDB21A43-D712-4CF7-B746-5BB826DCBAD4}" destId="{B3928E30-2B9E-4DFD-8D0C-6992ABCC992B}" srcOrd="0" destOrd="0" presId="urn:microsoft.com/office/officeart/2008/layout/LinedList"/>
    <dgm:cxn modelId="{4273583A-58EA-40FE-A9A4-BC3F075831B5}" type="presParOf" srcId="{CDB21A43-D712-4CF7-B746-5BB826DCBAD4}" destId="{6F49F454-8276-443C-A1E8-D21D0D220B1A}" srcOrd="1" destOrd="0" presId="urn:microsoft.com/office/officeart/2008/layout/LinedList"/>
    <dgm:cxn modelId="{836D1FE6-4E9F-4D95-BC60-EBB6BB63D33C}" type="presParOf" srcId="{AC8A8002-B97A-4480-B14B-8F88322B3FFC}" destId="{73C82AF8-7269-4822-A975-B0D626C404AF}" srcOrd="4" destOrd="0" presId="urn:microsoft.com/office/officeart/2008/layout/LinedList"/>
    <dgm:cxn modelId="{C0F30B3B-EE26-4A54-B34C-12415F784FED}" type="presParOf" srcId="{AC8A8002-B97A-4480-B14B-8F88322B3FFC}" destId="{D0BEDC42-B998-45EE-B65C-1A36EB5ADFE1}" srcOrd="5" destOrd="0" presId="urn:microsoft.com/office/officeart/2008/layout/LinedList"/>
    <dgm:cxn modelId="{08C5BE72-5047-411E-A677-7642ABC002EC}" type="presParOf" srcId="{D0BEDC42-B998-45EE-B65C-1A36EB5ADFE1}" destId="{787E394B-259D-4ACB-9112-759014700946}" srcOrd="0" destOrd="0" presId="urn:microsoft.com/office/officeart/2008/layout/LinedList"/>
    <dgm:cxn modelId="{C6469BCC-07F7-4431-836F-2D20408850CB}" type="presParOf" srcId="{D0BEDC42-B998-45EE-B65C-1A36EB5ADFE1}" destId="{D3CD0D46-B9A5-4510-A521-66B4B55DD503}" srcOrd="1" destOrd="0" presId="urn:microsoft.com/office/officeart/2008/layout/LinedList"/>
    <dgm:cxn modelId="{F45DF6E8-4BDE-45DB-A6BE-69E79A29BB0A}" type="presParOf" srcId="{AC8A8002-B97A-4480-B14B-8F88322B3FFC}" destId="{FC370C9A-334E-4A61-BB83-7561A61FDFBD}" srcOrd="6" destOrd="0" presId="urn:microsoft.com/office/officeart/2008/layout/LinedList"/>
    <dgm:cxn modelId="{01C143D8-0769-40BD-A68E-29EA6D06DBD9}" type="presParOf" srcId="{AC8A8002-B97A-4480-B14B-8F88322B3FFC}" destId="{36D3E002-F60E-4F2B-87B6-2588EDAF2486}" srcOrd="7" destOrd="0" presId="urn:microsoft.com/office/officeart/2008/layout/LinedList"/>
    <dgm:cxn modelId="{1F5DD613-29D3-4CD3-8EE6-3B1280D6AA0C}" type="presParOf" srcId="{36D3E002-F60E-4F2B-87B6-2588EDAF2486}" destId="{A8455AB3-1A37-434F-B285-423E49727699}" srcOrd="0" destOrd="0" presId="urn:microsoft.com/office/officeart/2008/layout/LinedList"/>
    <dgm:cxn modelId="{7E4B817E-5E7D-46CB-B545-070BDB89F28F}" type="presParOf" srcId="{36D3E002-F60E-4F2B-87B6-2588EDAF2486}" destId="{FEDC7B36-35B4-40D7-96CB-200CDB6F75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75A4A-B977-4C27-AD51-514343CFD4E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C14997D-2DA0-4488-9ADA-B53BA980C4E9}">
      <dgm:prSet/>
      <dgm:spPr/>
      <dgm:t>
        <a:bodyPr/>
        <a:lstStyle/>
        <a:p>
          <a:r>
            <a:rPr lang="en-US"/>
            <a:t>After a request for testing, the evaluation team will contact you to review the process.</a:t>
          </a:r>
        </a:p>
      </dgm:t>
    </dgm:pt>
    <dgm:pt modelId="{842C8AF9-E1F0-43F0-B9A6-CDA9542549D1}" type="parTrans" cxnId="{8ED4DE1F-C427-42CA-9C77-43CE1D65DC54}">
      <dgm:prSet/>
      <dgm:spPr/>
      <dgm:t>
        <a:bodyPr/>
        <a:lstStyle/>
        <a:p>
          <a:endParaRPr lang="en-US"/>
        </a:p>
      </dgm:t>
    </dgm:pt>
    <dgm:pt modelId="{D7BFA095-6406-4253-B711-B57858596B46}" type="sibTrans" cxnId="{8ED4DE1F-C427-42CA-9C77-43CE1D65DC54}">
      <dgm:prSet/>
      <dgm:spPr/>
      <dgm:t>
        <a:bodyPr/>
        <a:lstStyle/>
        <a:p>
          <a:endParaRPr lang="en-US"/>
        </a:p>
      </dgm:t>
    </dgm:pt>
    <dgm:pt modelId="{46840AFF-DCDC-4539-98CA-8FBA97B07D00}">
      <dgm:prSet/>
      <dgm:spPr/>
      <dgm:t>
        <a:bodyPr/>
        <a:lstStyle/>
        <a:p>
          <a:r>
            <a:rPr lang="en-US"/>
            <a:t>The school has </a:t>
          </a:r>
          <a:r>
            <a:rPr lang="en-US" b="1"/>
            <a:t>45 school days </a:t>
          </a:r>
          <a:r>
            <a:rPr lang="en-US"/>
            <a:t>to complete the evaluation.</a:t>
          </a:r>
        </a:p>
      </dgm:t>
    </dgm:pt>
    <dgm:pt modelId="{1E4E1A62-378B-4724-B3C3-1302A4D993A6}" type="parTrans" cxnId="{493C49E1-E8AF-4DDC-82BE-54E5F7915C93}">
      <dgm:prSet/>
      <dgm:spPr/>
      <dgm:t>
        <a:bodyPr/>
        <a:lstStyle/>
        <a:p>
          <a:endParaRPr lang="en-US"/>
        </a:p>
      </dgm:t>
    </dgm:pt>
    <dgm:pt modelId="{0A88E79E-EA31-4176-8E5C-819DD3078EDA}" type="sibTrans" cxnId="{493C49E1-E8AF-4DDC-82BE-54E5F7915C93}">
      <dgm:prSet/>
      <dgm:spPr/>
      <dgm:t>
        <a:bodyPr/>
        <a:lstStyle/>
        <a:p>
          <a:endParaRPr lang="en-US"/>
        </a:p>
      </dgm:t>
    </dgm:pt>
    <dgm:pt modelId="{759B5A8C-D302-474D-B411-101328CAB7D7}">
      <dgm:prSet/>
      <dgm:spPr/>
      <dgm:t>
        <a:bodyPr/>
        <a:lstStyle/>
        <a:p>
          <a:r>
            <a:rPr lang="en-US"/>
            <a:t>Evaluation consists of </a:t>
          </a:r>
          <a:r>
            <a:rPr lang="en-US" b="1"/>
            <a:t>formal and informal measures </a:t>
          </a:r>
          <a:r>
            <a:rPr lang="en-US"/>
            <a:t>as determined by the evaluator.</a:t>
          </a:r>
        </a:p>
      </dgm:t>
    </dgm:pt>
    <dgm:pt modelId="{87A3D8F9-CDB5-427F-ACE7-F6772292BC67}" type="parTrans" cxnId="{0DE004AD-F95B-4395-AAE0-20ABEBBD13D6}">
      <dgm:prSet/>
      <dgm:spPr/>
      <dgm:t>
        <a:bodyPr/>
        <a:lstStyle/>
        <a:p>
          <a:endParaRPr lang="en-US"/>
        </a:p>
      </dgm:t>
    </dgm:pt>
    <dgm:pt modelId="{3EB98656-BAF4-44A3-BF02-FC5C81FB6C75}" type="sibTrans" cxnId="{0DE004AD-F95B-4395-AAE0-20ABEBBD13D6}">
      <dgm:prSet/>
      <dgm:spPr/>
      <dgm:t>
        <a:bodyPr/>
        <a:lstStyle/>
        <a:p>
          <a:endParaRPr lang="en-US"/>
        </a:p>
      </dgm:t>
    </dgm:pt>
    <dgm:pt modelId="{E67C804B-A35A-414F-BBE9-5381047601F5}">
      <dgm:prSet/>
      <dgm:spPr/>
      <dgm:t>
        <a:bodyPr/>
        <a:lstStyle/>
        <a:p>
          <a:r>
            <a:rPr lang="en-US"/>
            <a:t>Process of evaluation includes consideration of </a:t>
          </a:r>
          <a:r>
            <a:rPr lang="en-US" b="1"/>
            <a:t>all possible Learning Disability categories.</a:t>
          </a:r>
        </a:p>
      </dgm:t>
    </dgm:pt>
    <dgm:pt modelId="{25A0C562-572C-4D87-BEA1-ECE43E29057B}" type="parTrans" cxnId="{18615FCB-3A85-46DD-BE26-F84474268A5C}">
      <dgm:prSet/>
      <dgm:spPr/>
      <dgm:t>
        <a:bodyPr/>
        <a:lstStyle/>
        <a:p>
          <a:endParaRPr lang="en-US"/>
        </a:p>
      </dgm:t>
    </dgm:pt>
    <dgm:pt modelId="{677905EE-47B0-47DF-9780-2414CA0CF6E7}" type="sibTrans" cxnId="{18615FCB-3A85-46DD-BE26-F84474268A5C}">
      <dgm:prSet/>
      <dgm:spPr/>
      <dgm:t>
        <a:bodyPr/>
        <a:lstStyle/>
        <a:p>
          <a:endParaRPr lang="en-US"/>
        </a:p>
      </dgm:t>
    </dgm:pt>
    <dgm:pt modelId="{D1A121D6-7E4E-47D0-88D7-593F174617A9}" type="pres">
      <dgm:prSet presAssocID="{51775A4A-B977-4C27-AD51-514343CFD4E4}" presName="vert0" presStyleCnt="0">
        <dgm:presLayoutVars>
          <dgm:dir/>
          <dgm:animOne val="branch"/>
          <dgm:animLvl val="lvl"/>
        </dgm:presLayoutVars>
      </dgm:prSet>
      <dgm:spPr/>
    </dgm:pt>
    <dgm:pt modelId="{C23D4FC5-B4AB-436C-926F-E5E111A7189E}" type="pres">
      <dgm:prSet presAssocID="{0C14997D-2DA0-4488-9ADA-B53BA980C4E9}" presName="thickLine" presStyleLbl="alignNode1" presStyleIdx="0" presStyleCnt="4"/>
      <dgm:spPr/>
    </dgm:pt>
    <dgm:pt modelId="{6874BB19-0F7F-4E3A-8B7E-6B5623347595}" type="pres">
      <dgm:prSet presAssocID="{0C14997D-2DA0-4488-9ADA-B53BA980C4E9}" presName="horz1" presStyleCnt="0"/>
      <dgm:spPr/>
    </dgm:pt>
    <dgm:pt modelId="{01E6C07A-9448-4930-A1C2-314FF3D59409}" type="pres">
      <dgm:prSet presAssocID="{0C14997D-2DA0-4488-9ADA-B53BA980C4E9}" presName="tx1" presStyleLbl="revTx" presStyleIdx="0" presStyleCnt="4"/>
      <dgm:spPr/>
    </dgm:pt>
    <dgm:pt modelId="{F7C4C7E8-964A-48AD-B0EB-F5B9EA3E3BDC}" type="pres">
      <dgm:prSet presAssocID="{0C14997D-2DA0-4488-9ADA-B53BA980C4E9}" presName="vert1" presStyleCnt="0"/>
      <dgm:spPr/>
    </dgm:pt>
    <dgm:pt modelId="{13DB61F2-27E0-4A56-AA3C-AEDE518FA138}" type="pres">
      <dgm:prSet presAssocID="{46840AFF-DCDC-4539-98CA-8FBA97B07D00}" presName="thickLine" presStyleLbl="alignNode1" presStyleIdx="1" presStyleCnt="4"/>
      <dgm:spPr/>
    </dgm:pt>
    <dgm:pt modelId="{D21C8612-7614-42CA-B19F-8C3371A2D72B}" type="pres">
      <dgm:prSet presAssocID="{46840AFF-DCDC-4539-98CA-8FBA97B07D00}" presName="horz1" presStyleCnt="0"/>
      <dgm:spPr/>
    </dgm:pt>
    <dgm:pt modelId="{826AFB4C-4178-4484-B2F3-070D45418D92}" type="pres">
      <dgm:prSet presAssocID="{46840AFF-DCDC-4539-98CA-8FBA97B07D00}" presName="tx1" presStyleLbl="revTx" presStyleIdx="1" presStyleCnt="4"/>
      <dgm:spPr/>
    </dgm:pt>
    <dgm:pt modelId="{ADF6F659-FCE2-4827-BE36-D8193EC225A9}" type="pres">
      <dgm:prSet presAssocID="{46840AFF-DCDC-4539-98CA-8FBA97B07D00}" presName="vert1" presStyleCnt="0"/>
      <dgm:spPr/>
    </dgm:pt>
    <dgm:pt modelId="{8E3C30E3-92ED-4765-9458-D690FA3FF249}" type="pres">
      <dgm:prSet presAssocID="{759B5A8C-D302-474D-B411-101328CAB7D7}" presName="thickLine" presStyleLbl="alignNode1" presStyleIdx="2" presStyleCnt="4"/>
      <dgm:spPr/>
    </dgm:pt>
    <dgm:pt modelId="{08AC014E-4BC3-422C-8E48-A75815609D79}" type="pres">
      <dgm:prSet presAssocID="{759B5A8C-D302-474D-B411-101328CAB7D7}" presName="horz1" presStyleCnt="0"/>
      <dgm:spPr/>
    </dgm:pt>
    <dgm:pt modelId="{E76E3DD1-C762-41F6-9008-30C76BFDEA36}" type="pres">
      <dgm:prSet presAssocID="{759B5A8C-D302-474D-B411-101328CAB7D7}" presName="tx1" presStyleLbl="revTx" presStyleIdx="2" presStyleCnt="4"/>
      <dgm:spPr/>
    </dgm:pt>
    <dgm:pt modelId="{46F9501F-FBAF-498C-8968-74AC3F5CC57B}" type="pres">
      <dgm:prSet presAssocID="{759B5A8C-D302-474D-B411-101328CAB7D7}" presName="vert1" presStyleCnt="0"/>
      <dgm:spPr/>
    </dgm:pt>
    <dgm:pt modelId="{E6476BC7-01B6-44AB-B2A8-674E2FA24922}" type="pres">
      <dgm:prSet presAssocID="{E67C804B-A35A-414F-BBE9-5381047601F5}" presName="thickLine" presStyleLbl="alignNode1" presStyleIdx="3" presStyleCnt="4"/>
      <dgm:spPr/>
    </dgm:pt>
    <dgm:pt modelId="{F4CF108E-A1FF-48E6-9369-43ED5607C0F5}" type="pres">
      <dgm:prSet presAssocID="{E67C804B-A35A-414F-BBE9-5381047601F5}" presName="horz1" presStyleCnt="0"/>
      <dgm:spPr/>
    </dgm:pt>
    <dgm:pt modelId="{FCA47DAE-C28E-4226-8B94-C8C81407D067}" type="pres">
      <dgm:prSet presAssocID="{E67C804B-A35A-414F-BBE9-5381047601F5}" presName="tx1" presStyleLbl="revTx" presStyleIdx="3" presStyleCnt="4"/>
      <dgm:spPr/>
    </dgm:pt>
    <dgm:pt modelId="{E9B8AFBF-A721-42A1-8718-4223718A61BA}" type="pres">
      <dgm:prSet presAssocID="{E67C804B-A35A-414F-BBE9-5381047601F5}" presName="vert1" presStyleCnt="0"/>
      <dgm:spPr/>
    </dgm:pt>
  </dgm:ptLst>
  <dgm:cxnLst>
    <dgm:cxn modelId="{8ED4DE1F-C427-42CA-9C77-43CE1D65DC54}" srcId="{51775A4A-B977-4C27-AD51-514343CFD4E4}" destId="{0C14997D-2DA0-4488-9ADA-B53BA980C4E9}" srcOrd="0" destOrd="0" parTransId="{842C8AF9-E1F0-43F0-B9A6-CDA9542549D1}" sibTransId="{D7BFA095-6406-4253-B711-B57858596B46}"/>
    <dgm:cxn modelId="{68DDE355-2A43-4C05-8A27-F6ACD561A4A1}" type="presOf" srcId="{E67C804B-A35A-414F-BBE9-5381047601F5}" destId="{FCA47DAE-C28E-4226-8B94-C8C81407D067}" srcOrd="0" destOrd="0" presId="urn:microsoft.com/office/officeart/2008/layout/LinedList"/>
    <dgm:cxn modelId="{1A7C7D76-9783-4E12-9BEC-E65A0247A7FB}" type="presOf" srcId="{46840AFF-DCDC-4539-98CA-8FBA97B07D00}" destId="{826AFB4C-4178-4484-B2F3-070D45418D92}" srcOrd="0" destOrd="0" presId="urn:microsoft.com/office/officeart/2008/layout/LinedList"/>
    <dgm:cxn modelId="{0DE004AD-F95B-4395-AAE0-20ABEBBD13D6}" srcId="{51775A4A-B977-4C27-AD51-514343CFD4E4}" destId="{759B5A8C-D302-474D-B411-101328CAB7D7}" srcOrd="2" destOrd="0" parTransId="{87A3D8F9-CDB5-427F-ACE7-F6772292BC67}" sibTransId="{3EB98656-BAF4-44A3-BF02-FC5C81FB6C75}"/>
    <dgm:cxn modelId="{DD98B8AF-2031-4FBA-81A1-B64DF566B022}" type="presOf" srcId="{51775A4A-B977-4C27-AD51-514343CFD4E4}" destId="{D1A121D6-7E4E-47D0-88D7-593F174617A9}" srcOrd="0" destOrd="0" presId="urn:microsoft.com/office/officeart/2008/layout/LinedList"/>
    <dgm:cxn modelId="{18615FCB-3A85-46DD-BE26-F84474268A5C}" srcId="{51775A4A-B977-4C27-AD51-514343CFD4E4}" destId="{E67C804B-A35A-414F-BBE9-5381047601F5}" srcOrd="3" destOrd="0" parTransId="{25A0C562-572C-4D87-BEA1-ECE43E29057B}" sibTransId="{677905EE-47B0-47DF-9780-2414CA0CF6E7}"/>
    <dgm:cxn modelId="{5DF6E2CF-AFD0-4043-BDC1-CFAB579E84E4}" type="presOf" srcId="{759B5A8C-D302-474D-B411-101328CAB7D7}" destId="{E76E3DD1-C762-41F6-9008-30C76BFDEA36}" srcOrd="0" destOrd="0" presId="urn:microsoft.com/office/officeart/2008/layout/LinedList"/>
    <dgm:cxn modelId="{493C49E1-E8AF-4DDC-82BE-54E5F7915C93}" srcId="{51775A4A-B977-4C27-AD51-514343CFD4E4}" destId="{46840AFF-DCDC-4539-98CA-8FBA97B07D00}" srcOrd="1" destOrd="0" parTransId="{1E4E1A62-378B-4724-B3C3-1302A4D993A6}" sibTransId="{0A88E79E-EA31-4176-8E5C-819DD3078EDA}"/>
    <dgm:cxn modelId="{D8F143F8-4B45-4C30-9766-68D592148E83}" type="presOf" srcId="{0C14997D-2DA0-4488-9ADA-B53BA980C4E9}" destId="{01E6C07A-9448-4930-A1C2-314FF3D59409}" srcOrd="0" destOrd="0" presId="urn:microsoft.com/office/officeart/2008/layout/LinedList"/>
    <dgm:cxn modelId="{86AB59BB-C3AE-4FBE-8C30-6CC4732E84C6}" type="presParOf" srcId="{D1A121D6-7E4E-47D0-88D7-593F174617A9}" destId="{C23D4FC5-B4AB-436C-926F-E5E111A7189E}" srcOrd="0" destOrd="0" presId="urn:microsoft.com/office/officeart/2008/layout/LinedList"/>
    <dgm:cxn modelId="{070573FA-A958-4F00-A984-4F90746C5978}" type="presParOf" srcId="{D1A121D6-7E4E-47D0-88D7-593F174617A9}" destId="{6874BB19-0F7F-4E3A-8B7E-6B5623347595}" srcOrd="1" destOrd="0" presId="urn:microsoft.com/office/officeart/2008/layout/LinedList"/>
    <dgm:cxn modelId="{7B072960-9C6D-453F-913F-B1874302E0DF}" type="presParOf" srcId="{6874BB19-0F7F-4E3A-8B7E-6B5623347595}" destId="{01E6C07A-9448-4930-A1C2-314FF3D59409}" srcOrd="0" destOrd="0" presId="urn:microsoft.com/office/officeart/2008/layout/LinedList"/>
    <dgm:cxn modelId="{B7AFAC8F-FAEB-4797-B157-8623F508DABE}" type="presParOf" srcId="{6874BB19-0F7F-4E3A-8B7E-6B5623347595}" destId="{F7C4C7E8-964A-48AD-B0EB-F5B9EA3E3BDC}" srcOrd="1" destOrd="0" presId="urn:microsoft.com/office/officeart/2008/layout/LinedList"/>
    <dgm:cxn modelId="{71CCEA33-DA45-4036-A12D-DEF59593AA78}" type="presParOf" srcId="{D1A121D6-7E4E-47D0-88D7-593F174617A9}" destId="{13DB61F2-27E0-4A56-AA3C-AEDE518FA138}" srcOrd="2" destOrd="0" presId="urn:microsoft.com/office/officeart/2008/layout/LinedList"/>
    <dgm:cxn modelId="{FD9AE5A1-D06F-4694-A87B-830E7C33626A}" type="presParOf" srcId="{D1A121D6-7E4E-47D0-88D7-593F174617A9}" destId="{D21C8612-7614-42CA-B19F-8C3371A2D72B}" srcOrd="3" destOrd="0" presId="urn:microsoft.com/office/officeart/2008/layout/LinedList"/>
    <dgm:cxn modelId="{EB4FF2F3-EB07-4733-81BD-28F12E155F45}" type="presParOf" srcId="{D21C8612-7614-42CA-B19F-8C3371A2D72B}" destId="{826AFB4C-4178-4484-B2F3-070D45418D92}" srcOrd="0" destOrd="0" presId="urn:microsoft.com/office/officeart/2008/layout/LinedList"/>
    <dgm:cxn modelId="{775F3980-A58C-4644-8F71-66E7BC1F33EF}" type="presParOf" srcId="{D21C8612-7614-42CA-B19F-8C3371A2D72B}" destId="{ADF6F659-FCE2-4827-BE36-D8193EC225A9}" srcOrd="1" destOrd="0" presId="urn:microsoft.com/office/officeart/2008/layout/LinedList"/>
    <dgm:cxn modelId="{15DB755A-BF80-49AE-8B35-607DBC39BFB8}" type="presParOf" srcId="{D1A121D6-7E4E-47D0-88D7-593F174617A9}" destId="{8E3C30E3-92ED-4765-9458-D690FA3FF249}" srcOrd="4" destOrd="0" presId="urn:microsoft.com/office/officeart/2008/layout/LinedList"/>
    <dgm:cxn modelId="{5CD09ACC-CA46-4AC5-A156-F583D69F0C56}" type="presParOf" srcId="{D1A121D6-7E4E-47D0-88D7-593F174617A9}" destId="{08AC014E-4BC3-422C-8E48-A75815609D79}" srcOrd="5" destOrd="0" presId="urn:microsoft.com/office/officeart/2008/layout/LinedList"/>
    <dgm:cxn modelId="{383E8513-687A-444A-89DB-5E82395FF088}" type="presParOf" srcId="{08AC014E-4BC3-422C-8E48-A75815609D79}" destId="{E76E3DD1-C762-41F6-9008-30C76BFDEA36}" srcOrd="0" destOrd="0" presId="urn:microsoft.com/office/officeart/2008/layout/LinedList"/>
    <dgm:cxn modelId="{C18FC1CF-AD53-4648-934B-E50097A7AFB0}" type="presParOf" srcId="{08AC014E-4BC3-422C-8E48-A75815609D79}" destId="{46F9501F-FBAF-498C-8968-74AC3F5CC57B}" srcOrd="1" destOrd="0" presId="urn:microsoft.com/office/officeart/2008/layout/LinedList"/>
    <dgm:cxn modelId="{29AA6304-F759-4F90-A46B-A08AC0E4033F}" type="presParOf" srcId="{D1A121D6-7E4E-47D0-88D7-593F174617A9}" destId="{E6476BC7-01B6-44AB-B2A8-674E2FA24922}" srcOrd="6" destOrd="0" presId="urn:microsoft.com/office/officeart/2008/layout/LinedList"/>
    <dgm:cxn modelId="{15468945-5030-4403-9BFF-41C587529D7D}" type="presParOf" srcId="{D1A121D6-7E4E-47D0-88D7-593F174617A9}" destId="{F4CF108E-A1FF-48E6-9369-43ED5607C0F5}" srcOrd="7" destOrd="0" presId="urn:microsoft.com/office/officeart/2008/layout/LinedList"/>
    <dgm:cxn modelId="{E713A02B-B345-4E4A-A22F-D1809DDBE265}" type="presParOf" srcId="{F4CF108E-A1FF-48E6-9369-43ED5607C0F5}" destId="{FCA47DAE-C28E-4226-8B94-C8C81407D067}" srcOrd="0" destOrd="0" presId="urn:microsoft.com/office/officeart/2008/layout/LinedList"/>
    <dgm:cxn modelId="{2CAD7354-CEE5-4502-9E68-9C6FA8E94CE2}" type="presParOf" srcId="{F4CF108E-A1FF-48E6-9369-43ED5607C0F5}" destId="{E9B8AFBF-A721-42A1-8718-4223718A61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A24F7-B293-4ADA-AC84-61D50841DAD8}" type="doc">
      <dgm:prSet loTypeId="urn:microsoft.com/office/officeart/2005/8/layout/hList3" loCatId="list" qsTypeId="urn:microsoft.com/office/officeart/2005/8/quickstyle/simple1" qsCatId="simple" csTypeId="urn:microsoft.com/office/officeart/2005/8/colors/accent1_2" csCatId="accent1" phldr="1"/>
      <dgm:spPr/>
    </dgm:pt>
    <dgm:pt modelId="{21D9572A-158A-441F-A5FC-72601E02657B}">
      <dgm:prSet phldrT="[Text]" phldr="0"/>
      <dgm:spPr/>
      <dgm:t>
        <a:bodyPr/>
        <a:lstStyle/>
        <a:p>
          <a:pPr rtl="0"/>
          <a:r>
            <a:rPr lang="en-US"/>
            <a:t>Does the data show: </a:t>
          </a:r>
        </a:p>
      </dgm:t>
    </dgm:pt>
    <dgm:pt modelId="{71036471-0BE4-4249-B253-996EC02DAAA9}" type="parTrans" cxnId="{933D2809-1B90-48A2-A54A-2DE0605ED22B}">
      <dgm:prSet/>
      <dgm:spPr/>
      <dgm:t>
        <a:bodyPr/>
        <a:lstStyle/>
        <a:p>
          <a:endParaRPr lang="en-US"/>
        </a:p>
      </dgm:t>
    </dgm:pt>
    <dgm:pt modelId="{29779A73-0916-4E41-9DA5-277A302C3D64}" type="sibTrans" cxnId="{933D2809-1B90-48A2-A54A-2DE0605ED22B}">
      <dgm:prSet/>
      <dgm:spPr/>
      <dgm:t>
        <a:bodyPr/>
        <a:lstStyle/>
        <a:p>
          <a:endParaRPr lang="en-US"/>
        </a:p>
      </dgm:t>
    </dgm:pt>
    <dgm:pt modelId="{D7A79B5A-8DDD-40A8-B0BD-32EE9486AC3E}">
      <dgm:prSet phldrT="[Text]" phldr="0"/>
      <dgm:spPr/>
      <dgm:t>
        <a:bodyPr/>
        <a:lstStyle/>
        <a:p>
          <a:pPr rtl="0"/>
          <a:r>
            <a:rPr lang="en-US"/>
            <a:t>Difficulty with poor/accurate word reading</a:t>
          </a:r>
        </a:p>
      </dgm:t>
    </dgm:pt>
    <dgm:pt modelId="{0A5AA5D0-75B5-448F-9CD1-D8F58098EE52}" type="parTrans" cxnId="{9E785A42-1626-4F21-8760-A68BE01AFCD3}">
      <dgm:prSet/>
      <dgm:spPr/>
      <dgm:t>
        <a:bodyPr/>
        <a:lstStyle/>
        <a:p>
          <a:endParaRPr lang="en-US"/>
        </a:p>
      </dgm:t>
    </dgm:pt>
    <dgm:pt modelId="{78D4417B-CD34-4B8D-B5E3-0A338E1E7FC2}" type="sibTrans" cxnId="{9E785A42-1626-4F21-8760-A68BE01AFCD3}">
      <dgm:prSet/>
      <dgm:spPr/>
      <dgm:t>
        <a:bodyPr/>
        <a:lstStyle/>
        <a:p>
          <a:endParaRPr lang="en-US"/>
        </a:p>
      </dgm:t>
    </dgm:pt>
    <dgm:pt modelId="{7F780227-9F9E-425D-B0A5-90361BE3A3CB}">
      <dgm:prSet phldr="0"/>
      <dgm:spPr/>
      <dgm:t>
        <a:bodyPr/>
        <a:lstStyle/>
        <a:p>
          <a:endParaRPr lang="en-US"/>
        </a:p>
      </dgm:t>
    </dgm:pt>
    <dgm:pt modelId="{866B4EE0-3A91-4A11-ADEF-CC1C2F6A18A4}" type="parTrans" cxnId="{90F26D33-2B37-4BD1-879C-5CC9B9031BAA}">
      <dgm:prSet/>
      <dgm:spPr/>
      <dgm:t>
        <a:bodyPr/>
        <a:lstStyle/>
        <a:p>
          <a:endParaRPr lang="en-US"/>
        </a:p>
      </dgm:t>
    </dgm:pt>
    <dgm:pt modelId="{08D3B230-522E-4B47-BA78-15045B6CCD86}" type="sibTrans" cxnId="{90F26D33-2B37-4BD1-879C-5CC9B9031BAA}">
      <dgm:prSet/>
      <dgm:spPr/>
      <dgm:t>
        <a:bodyPr/>
        <a:lstStyle/>
        <a:p>
          <a:endParaRPr lang="en-US"/>
        </a:p>
      </dgm:t>
    </dgm:pt>
    <dgm:pt modelId="{780BC3DB-A737-48DB-A1F0-F7E43F6DE5F5}">
      <dgm:prSet phldr="0"/>
      <dgm:spPr/>
      <dgm:t>
        <a:bodyPr/>
        <a:lstStyle/>
        <a:p>
          <a:r>
            <a:rPr lang="en-US"/>
            <a:t>Poor Spelling</a:t>
          </a:r>
        </a:p>
      </dgm:t>
    </dgm:pt>
    <dgm:pt modelId="{65A8C294-C9B1-4F8E-94E3-F1603A837634}" type="parTrans" cxnId="{DEC5D4FB-D316-4D3D-BE37-22B11168DE53}">
      <dgm:prSet/>
      <dgm:spPr/>
      <dgm:t>
        <a:bodyPr/>
        <a:lstStyle/>
        <a:p>
          <a:endParaRPr lang="en-US"/>
        </a:p>
      </dgm:t>
    </dgm:pt>
    <dgm:pt modelId="{115C4757-C239-4839-B10F-B6AAD1C83B7F}" type="sibTrans" cxnId="{DEC5D4FB-D316-4D3D-BE37-22B11168DE53}">
      <dgm:prSet/>
      <dgm:spPr/>
      <dgm:t>
        <a:bodyPr/>
        <a:lstStyle/>
        <a:p>
          <a:endParaRPr lang="en-US"/>
        </a:p>
      </dgm:t>
    </dgm:pt>
    <dgm:pt modelId="{A9EDDEDB-5964-44F4-824E-F5197171D145}">
      <dgm:prSet phldr="0"/>
      <dgm:spPr/>
      <dgm:t>
        <a:bodyPr/>
        <a:lstStyle/>
        <a:p>
          <a:pPr rtl="0"/>
          <a:r>
            <a:rPr lang="en-US"/>
            <a:t>Poor Decoding</a:t>
          </a:r>
        </a:p>
      </dgm:t>
    </dgm:pt>
    <dgm:pt modelId="{FD02EBCD-2918-45F8-86DD-6596B80B583E}" type="parTrans" cxnId="{9749C369-0E96-499C-A95E-1F79CA1DF06A}">
      <dgm:prSet/>
      <dgm:spPr/>
      <dgm:t>
        <a:bodyPr/>
        <a:lstStyle/>
        <a:p>
          <a:endParaRPr lang="en-US"/>
        </a:p>
      </dgm:t>
    </dgm:pt>
    <dgm:pt modelId="{820A318A-57DB-4EFF-BE6E-E6A33AE7417D}" type="sibTrans" cxnId="{9749C369-0E96-499C-A95E-1F79CA1DF06A}">
      <dgm:prSet/>
      <dgm:spPr/>
      <dgm:t>
        <a:bodyPr/>
        <a:lstStyle/>
        <a:p>
          <a:endParaRPr lang="en-US"/>
        </a:p>
      </dgm:t>
    </dgm:pt>
    <dgm:pt modelId="{C7FC09FE-7EAD-4C83-8941-D2C479B0EBF1}">
      <dgm:prSet phldr="0"/>
      <dgm:spPr/>
      <dgm:t>
        <a:bodyPr/>
        <a:lstStyle/>
        <a:p>
          <a:endParaRPr lang="en-US"/>
        </a:p>
      </dgm:t>
    </dgm:pt>
    <dgm:pt modelId="{A0E9A3C5-821A-40AB-83A4-8A01DE22BCA8}" type="parTrans" cxnId="{5435503F-D25B-4A02-9959-B9C76B0D4F50}">
      <dgm:prSet/>
      <dgm:spPr/>
      <dgm:t>
        <a:bodyPr/>
        <a:lstStyle/>
        <a:p>
          <a:endParaRPr lang="en-US"/>
        </a:p>
      </dgm:t>
    </dgm:pt>
    <dgm:pt modelId="{4842D992-C488-4C34-810F-23D06C9E0665}" type="sibTrans" cxnId="{5435503F-D25B-4A02-9959-B9C76B0D4F50}">
      <dgm:prSet/>
      <dgm:spPr/>
      <dgm:t>
        <a:bodyPr/>
        <a:lstStyle/>
        <a:p>
          <a:endParaRPr lang="en-US"/>
        </a:p>
      </dgm:t>
    </dgm:pt>
    <dgm:pt modelId="{6A06767B-E8F1-4D54-BE3A-8A89FAF58769}">
      <dgm:prSet phldr="0"/>
      <dgm:spPr/>
      <dgm:t>
        <a:bodyPr/>
        <a:lstStyle/>
        <a:p>
          <a:endParaRPr lang="en-US"/>
        </a:p>
      </dgm:t>
    </dgm:pt>
    <dgm:pt modelId="{B535C40E-B137-4FD3-9387-FE4F0E444FC9}" type="parTrans" cxnId="{BCC9F208-D0F0-4834-B3C2-31180288916D}">
      <dgm:prSet/>
      <dgm:spPr/>
      <dgm:t>
        <a:bodyPr/>
        <a:lstStyle/>
        <a:p>
          <a:endParaRPr lang="en-US"/>
        </a:p>
      </dgm:t>
    </dgm:pt>
    <dgm:pt modelId="{5247394D-BF84-40D2-843C-C56FB284BA33}" type="sibTrans" cxnId="{BCC9F208-D0F0-4834-B3C2-31180288916D}">
      <dgm:prSet/>
      <dgm:spPr/>
      <dgm:t>
        <a:bodyPr/>
        <a:lstStyle/>
        <a:p>
          <a:endParaRPr lang="en-US"/>
        </a:p>
      </dgm:t>
    </dgm:pt>
    <dgm:pt modelId="{6B10151A-50FC-40B5-84A1-9CF9C0F387AA}" type="pres">
      <dgm:prSet presAssocID="{689A24F7-B293-4ADA-AC84-61D50841DAD8}" presName="composite" presStyleCnt="0">
        <dgm:presLayoutVars>
          <dgm:chMax val="1"/>
          <dgm:dir/>
          <dgm:resizeHandles val="exact"/>
        </dgm:presLayoutVars>
      </dgm:prSet>
      <dgm:spPr/>
    </dgm:pt>
    <dgm:pt modelId="{1BF9E7C6-2AA5-4A75-A4E1-18249EB1BCA4}" type="pres">
      <dgm:prSet presAssocID="{21D9572A-158A-441F-A5FC-72601E02657B}" presName="roof" presStyleLbl="dkBgShp" presStyleIdx="0" presStyleCnt="2"/>
      <dgm:spPr/>
    </dgm:pt>
    <dgm:pt modelId="{650BC7B5-3510-4A12-AC0E-09DE7D12C390}" type="pres">
      <dgm:prSet presAssocID="{21D9572A-158A-441F-A5FC-72601E02657B}" presName="pillars" presStyleCnt="0"/>
      <dgm:spPr/>
    </dgm:pt>
    <dgm:pt modelId="{9EEAE5E9-DFE2-4EC0-81D7-998A270D2FCD}" type="pres">
      <dgm:prSet presAssocID="{21D9572A-158A-441F-A5FC-72601E02657B}" presName="pillar1" presStyleLbl="node1" presStyleIdx="0" presStyleCnt="3">
        <dgm:presLayoutVars>
          <dgm:bulletEnabled val="1"/>
        </dgm:presLayoutVars>
      </dgm:prSet>
      <dgm:spPr/>
    </dgm:pt>
    <dgm:pt modelId="{65B3E6FA-1495-4F7C-964A-B6322C5E2C6F}" type="pres">
      <dgm:prSet presAssocID="{780BC3DB-A737-48DB-A1F0-F7E43F6DE5F5}" presName="pillarX" presStyleLbl="node1" presStyleIdx="1" presStyleCnt="3">
        <dgm:presLayoutVars>
          <dgm:bulletEnabled val="1"/>
        </dgm:presLayoutVars>
      </dgm:prSet>
      <dgm:spPr/>
    </dgm:pt>
    <dgm:pt modelId="{AC0A91D5-63A4-4AD1-A142-664103113CC3}" type="pres">
      <dgm:prSet presAssocID="{A9EDDEDB-5964-44F4-824E-F5197171D145}" presName="pillarX" presStyleLbl="node1" presStyleIdx="2" presStyleCnt="3">
        <dgm:presLayoutVars>
          <dgm:bulletEnabled val="1"/>
        </dgm:presLayoutVars>
      </dgm:prSet>
      <dgm:spPr/>
    </dgm:pt>
    <dgm:pt modelId="{33577A73-5603-4957-A4F0-9288F4103F8F}" type="pres">
      <dgm:prSet presAssocID="{21D9572A-158A-441F-A5FC-72601E02657B}" presName="base" presStyleLbl="dkBgShp" presStyleIdx="1" presStyleCnt="2"/>
      <dgm:spPr/>
    </dgm:pt>
  </dgm:ptLst>
  <dgm:cxnLst>
    <dgm:cxn modelId="{BCC9F208-D0F0-4834-B3C2-31180288916D}" srcId="{7F780227-9F9E-425D-B0A5-90361BE3A3CB}" destId="{6A06767B-E8F1-4D54-BE3A-8A89FAF58769}" srcOrd="0" destOrd="0" parTransId="{B535C40E-B137-4FD3-9387-FE4F0E444FC9}" sibTransId="{5247394D-BF84-40D2-843C-C56FB284BA33}"/>
    <dgm:cxn modelId="{933D2809-1B90-48A2-A54A-2DE0605ED22B}" srcId="{689A24F7-B293-4ADA-AC84-61D50841DAD8}" destId="{21D9572A-158A-441F-A5FC-72601E02657B}" srcOrd="0" destOrd="0" parTransId="{71036471-0BE4-4249-B253-996EC02DAAA9}" sibTransId="{29779A73-0916-4E41-9DA5-277A302C3D64}"/>
    <dgm:cxn modelId="{90F26D33-2B37-4BD1-879C-5CC9B9031BAA}" srcId="{689A24F7-B293-4ADA-AC84-61D50841DAD8}" destId="{7F780227-9F9E-425D-B0A5-90361BE3A3CB}" srcOrd="1" destOrd="0" parTransId="{866B4EE0-3A91-4A11-ADEF-CC1C2F6A18A4}" sibTransId="{08D3B230-522E-4B47-BA78-15045B6CCD86}"/>
    <dgm:cxn modelId="{5435503F-D25B-4A02-9959-B9C76B0D4F50}" srcId="{689A24F7-B293-4ADA-AC84-61D50841DAD8}" destId="{C7FC09FE-7EAD-4C83-8941-D2C479B0EBF1}" srcOrd="2" destOrd="0" parTransId="{A0E9A3C5-821A-40AB-83A4-8A01DE22BCA8}" sibTransId="{4842D992-C488-4C34-810F-23D06C9E0665}"/>
    <dgm:cxn modelId="{9E785A42-1626-4F21-8760-A68BE01AFCD3}" srcId="{21D9572A-158A-441F-A5FC-72601E02657B}" destId="{D7A79B5A-8DDD-40A8-B0BD-32EE9486AC3E}" srcOrd="0" destOrd="0" parTransId="{0A5AA5D0-75B5-448F-9CD1-D8F58098EE52}" sibTransId="{78D4417B-CD34-4B8D-B5E3-0A338E1E7FC2}"/>
    <dgm:cxn modelId="{BC55B162-26B0-4922-8214-1AA68A626A12}" type="presOf" srcId="{780BC3DB-A737-48DB-A1F0-F7E43F6DE5F5}" destId="{65B3E6FA-1495-4F7C-964A-B6322C5E2C6F}" srcOrd="0" destOrd="0" presId="urn:microsoft.com/office/officeart/2005/8/layout/hList3"/>
    <dgm:cxn modelId="{43BC5264-6D0B-43CA-9B4C-0988BC268E7B}" type="presOf" srcId="{689A24F7-B293-4ADA-AC84-61D50841DAD8}" destId="{6B10151A-50FC-40B5-84A1-9CF9C0F387AA}" srcOrd="0" destOrd="0" presId="urn:microsoft.com/office/officeart/2005/8/layout/hList3"/>
    <dgm:cxn modelId="{4DC98349-65E6-4242-B366-BCE3996DB0A9}" type="presOf" srcId="{D7A79B5A-8DDD-40A8-B0BD-32EE9486AC3E}" destId="{9EEAE5E9-DFE2-4EC0-81D7-998A270D2FCD}" srcOrd="0" destOrd="0" presId="urn:microsoft.com/office/officeart/2005/8/layout/hList3"/>
    <dgm:cxn modelId="{9749C369-0E96-499C-A95E-1F79CA1DF06A}" srcId="{21D9572A-158A-441F-A5FC-72601E02657B}" destId="{A9EDDEDB-5964-44F4-824E-F5197171D145}" srcOrd="2" destOrd="0" parTransId="{FD02EBCD-2918-45F8-86DD-6596B80B583E}" sibTransId="{820A318A-57DB-4EFF-BE6E-E6A33AE7417D}"/>
    <dgm:cxn modelId="{B7C21271-DAAF-40BB-B0FB-471832B1ACE3}" type="presOf" srcId="{A9EDDEDB-5964-44F4-824E-F5197171D145}" destId="{AC0A91D5-63A4-4AD1-A142-664103113CC3}" srcOrd="0" destOrd="0" presId="urn:microsoft.com/office/officeart/2005/8/layout/hList3"/>
    <dgm:cxn modelId="{23600FF3-87A1-427B-B1B1-DF8CE95066D2}" type="presOf" srcId="{21D9572A-158A-441F-A5FC-72601E02657B}" destId="{1BF9E7C6-2AA5-4A75-A4E1-18249EB1BCA4}" srcOrd="0" destOrd="0" presId="urn:microsoft.com/office/officeart/2005/8/layout/hList3"/>
    <dgm:cxn modelId="{DEC5D4FB-D316-4D3D-BE37-22B11168DE53}" srcId="{21D9572A-158A-441F-A5FC-72601E02657B}" destId="{780BC3DB-A737-48DB-A1F0-F7E43F6DE5F5}" srcOrd="1" destOrd="0" parTransId="{65A8C294-C9B1-4F8E-94E3-F1603A837634}" sibTransId="{115C4757-C239-4839-B10F-B6AAD1C83B7F}"/>
    <dgm:cxn modelId="{26DE3F1B-28A1-4264-B297-EB497D9706DA}" type="presParOf" srcId="{6B10151A-50FC-40B5-84A1-9CF9C0F387AA}" destId="{1BF9E7C6-2AA5-4A75-A4E1-18249EB1BCA4}" srcOrd="0" destOrd="0" presId="urn:microsoft.com/office/officeart/2005/8/layout/hList3"/>
    <dgm:cxn modelId="{E06B9F28-ED19-41E8-B936-5D018BD78885}" type="presParOf" srcId="{6B10151A-50FC-40B5-84A1-9CF9C0F387AA}" destId="{650BC7B5-3510-4A12-AC0E-09DE7D12C390}" srcOrd="1" destOrd="0" presId="urn:microsoft.com/office/officeart/2005/8/layout/hList3"/>
    <dgm:cxn modelId="{17F88487-A1FE-45EB-8AC3-1D35B08402A8}" type="presParOf" srcId="{650BC7B5-3510-4A12-AC0E-09DE7D12C390}" destId="{9EEAE5E9-DFE2-4EC0-81D7-998A270D2FCD}" srcOrd="0" destOrd="0" presId="urn:microsoft.com/office/officeart/2005/8/layout/hList3"/>
    <dgm:cxn modelId="{89BA6075-2DB7-4867-8C86-0504EB9B3727}" type="presParOf" srcId="{650BC7B5-3510-4A12-AC0E-09DE7D12C390}" destId="{65B3E6FA-1495-4F7C-964A-B6322C5E2C6F}" srcOrd="1" destOrd="0" presId="urn:microsoft.com/office/officeart/2005/8/layout/hList3"/>
    <dgm:cxn modelId="{CB1E5E40-BB40-4B3C-A1DC-79263EC6F9CE}" type="presParOf" srcId="{650BC7B5-3510-4A12-AC0E-09DE7D12C390}" destId="{AC0A91D5-63A4-4AD1-A142-664103113CC3}" srcOrd="2" destOrd="0" presId="urn:microsoft.com/office/officeart/2005/8/layout/hList3"/>
    <dgm:cxn modelId="{0E8848A6-3090-4C9D-A2F3-8C62DE9A26B0}" type="presParOf" srcId="{6B10151A-50FC-40B5-84A1-9CF9C0F387AA}" destId="{33577A73-5603-4957-A4F0-9288F4103F8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A24F7-B293-4ADA-AC84-61D50841DAD8}" type="doc">
      <dgm:prSet loTypeId="urn:microsoft.com/office/officeart/2005/8/layout/hList3" loCatId="list" qsTypeId="urn:microsoft.com/office/officeart/2005/8/quickstyle/simple1" qsCatId="simple" csTypeId="urn:microsoft.com/office/officeart/2005/8/colors/accent1_2" csCatId="accent1" phldr="1"/>
      <dgm:spPr/>
    </dgm:pt>
    <dgm:pt modelId="{7F780227-9F9E-425D-B0A5-90361BE3A3CB}">
      <dgm:prSet phldr="0"/>
      <dgm:spPr/>
      <dgm:t>
        <a:bodyPr/>
        <a:lstStyle/>
        <a:p>
          <a:pPr rtl="0"/>
          <a:r>
            <a:rPr lang="en-US"/>
            <a:t>Do these result from a deficit in the phonological component on language</a:t>
          </a:r>
          <a:r>
            <a:rPr lang="en-US">
              <a:latin typeface="Arial"/>
            </a:rPr>
            <a:t> </a:t>
          </a:r>
          <a:endParaRPr lang="en-US"/>
        </a:p>
      </dgm:t>
    </dgm:pt>
    <dgm:pt modelId="{866B4EE0-3A91-4A11-ADEF-CC1C2F6A18A4}" type="parTrans" cxnId="{90F26D33-2B37-4BD1-879C-5CC9B9031BAA}">
      <dgm:prSet/>
      <dgm:spPr/>
      <dgm:t>
        <a:bodyPr/>
        <a:lstStyle/>
        <a:p>
          <a:endParaRPr lang="en-US"/>
        </a:p>
      </dgm:t>
    </dgm:pt>
    <dgm:pt modelId="{08D3B230-522E-4B47-BA78-15045B6CCD86}" type="sibTrans" cxnId="{90F26D33-2B37-4BD1-879C-5CC9B9031BAA}">
      <dgm:prSet/>
      <dgm:spPr/>
      <dgm:t>
        <a:bodyPr/>
        <a:lstStyle/>
        <a:p>
          <a:endParaRPr lang="en-US"/>
        </a:p>
      </dgm:t>
    </dgm:pt>
    <dgm:pt modelId="{C7FC09FE-7EAD-4C83-8941-D2C479B0EBF1}">
      <dgm:prSet phldr="0"/>
      <dgm:spPr/>
      <dgm:t>
        <a:bodyPr/>
        <a:lstStyle/>
        <a:p>
          <a:endParaRPr lang="en-US"/>
        </a:p>
      </dgm:t>
    </dgm:pt>
    <dgm:pt modelId="{A0E9A3C5-821A-40AB-83A4-8A01DE22BCA8}" type="parTrans" cxnId="{5435503F-D25B-4A02-9959-B9C76B0D4F50}">
      <dgm:prSet/>
      <dgm:spPr/>
      <dgm:t>
        <a:bodyPr/>
        <a:lstStyle/>
        <a:p>
          <a:endParaRPr lang="en-US"/>
        </a:p>
      </dgm:t>
    </dgm:pt>
    <dgm:pt modelId="{4842D992-C488-4C34-810F-23D06C9E0665}" type="sibTrans" cxnId="{5435503F-D25B-4A02-9959-B9C76B0D4F50}">
      <dgm:prSet/>
      <dgm:spPr/>
      <dgm:t>
        <a:bodyPr/>
        <a:lstStyle/>
        <a:p>
          <a:endParaRPr lang="en-US"/>
        </a:p>
      </dgm:t>
    </dgm:pt>
    <dgm:pt modelId="{6A06767B-E8F1-4D54-BE3A-8A89FAF58769}">
      <dgm:prSet phldr="0"/>
      <dgm:spPr/>
      <dgm:t>
        <a:bodyPr/>
        <a:lstStyle/>
        <a:p>
          <a:r>
            <a:rPr lang="en-US"/>
            <a:t>(average phonological scores alone do not rule out dyslexia)</a:t>
          </a:r>
        </a:p>
      </dgm:t>
    </dgm:pt>
    <dgm:pt modelId="{B535C40E-B137-4FD3-9387-FE4F0E444FC9}" type="parTrans" cxnId="{BCC9F208-D0F0-4834-B3C2-31180288916D}">
      <dgm:prSet/>
      <dgm:spPr/>
      <dgm:t>
        <a:bodyPr/>
        <a:lstStyle/>
        <a:p>
          <a:endParaRPr lang="en-US"/>
        </a:p>
      </dgm:t>
    </dgm:pt>
    <dgm:pt modelId="{5247394D-BF84-40D2-843C-C56FB284BA33}" type="sibTrans" cxnId="{BCC9F208-D0F0-4834-B3C2-31180288916D}">
      <dgm:prSet/>
      <dgm:spPr/>
      <dgm:t>
        <a:bodyPr/>
        <a:lstStyle/>
        <a:p>
          <a:endParaRPr lang="en-US"/>
        </a:p>
      </dgm:t>
    </dgm:pt>
    <dgm:pt modelId="{6B10151A-50FC-40B5-84A1-9CF9C0F387AA}" type="pres">
      <dgm:prSet presAssocID="{689A24F7-B293-4ADA-AC84-61D50841DAD8}" presName="composite" presStyleCnt="0">
        <dgm:presLayoutVars>
          <dgm:chMax val="1"/>
          <dgm:dir/>
          <dgm:resizeHandles val="exact"/>
        </dgm:presLayoutVars>
      </dgm:prSet>
      <dgm:spPr/>
    </dgm:pt>
    <dgm:pt modelId="{D57C564D-D1F5-478F-92BC-6E3758A27C6F}" type="pres">
      <dgm:prSet presAssocID="{7F780227-9F9E-425D-B0A5-90361BE3A3CB}" presName="roof" presStyleLbl="dkBgShp" presStyleIdx="0" presStyleCnt="2"/>
      <dgm:spPr/>
    </dgm:pt>
    <dgm:pt modelId="{163FE661-9FBE-4E6A-9CBC-25EEB0AAB973}" type="pres">
      <dgm:prSet presAssocID="{7F780227-9F9E-425D-B0A5-90361BE3A3CB}" presName="pillars" presStyleCnt="0"/>
      <dgm:spPr/>
    </dgm:pt>
    <dgm:pt modelId="{10CA90D1-ADCC-4F63-9B2D-A912E00DF9F1}" type="pres">
      <dgm:prSet presAssocID="{7F780227-9F9E-425D-B0A5-90361BE3A3CB}" presName="pillar1" presStyleLbl="node1" presStyleIdx="0" presStyleCnt="1">
        <dgm:presLayoutVars>
          <dgm:bulletEnabled val="1"/>
        </dgm:presLayoutVars>
      </dgm:prSet>
      <dgm:spPr/>
    </dgm:pt>
    <dgm:pt modelId="{5C679212-F593-48AF-ACAF-7060CF4C24D7}" type="pres">
      <dgm:prSet presAssocID="{7F780227-9F9E-425D-B0A5-90361BE3A3CB}" presName="base" presStyleLbl="dkBgShp" presStyleIdx="1" presStyleCnt="2"/>
      <dgm:spPr/>
    </dgm:pt>
  </dgm:ptLst>
  <dgm:cxnLst>
    <dgm:cxn modelId="{BCC9F208-D0F0-4834-B3C2-31180288916D}" srcId="{7F780227-9F9E-425D-B0A5-90361BE3A3CB}" destId="{6A06767B-E8F1-4D54-BE3A-8A89FAF58769}" srcOrd="0" destOrd="0" parTransId="{B535C40E-B137-4FD3-9387-FE4F0E444FC9}" sibTransId="{5247394D-BF84-40D2-843C-C56FB284BA33}"/>
    <dgm:cxn modelId="{90F26D33-2B37-4BD1-879C-5CC9B9031BAA}" srcId="{689A24F7-B293-4ADA-AC84-61D50841DAD8}" destId="{7F780227-9F9E-425D-B0A5-90361BE3A3CB}" srcOrd="0" destOrd="0" parTransId="{866B4EE0-3A91-4A11-ADEF-CC1C2F6A18A4}" sibTransId="{08D3B230-522E-4B47-BA78-15045B6CCD86}"/>
    <dgm:cxn modelId="{5435503F-D25B-4A02-9959-B9C76B0D4F50}" srcId="{689A24F7-B293-4ADA-AC84-61D50841DAD8}" destId="{C7FC09FE-7EAD-4C83-8941-D2C479B0EBF1}" srcOrd="1" destOrd="0" parTransId="{A0E9A3C5-821A-40AB-83A4-8A01DE22BCA8}" sibTransId="{4842D992-C488-4C34-810F-23D06C9E0665}"/>
    <dgm:cxn modelId="{43BC5264-6D0B-43CA-9B4C-0988BC268E7B}" type="presOf" srcId="{689A24F7-B293-4ADA-AC84-61D50841DAD8}" destId="{6B10151A-50FC-40B5-84A1-9CF9C0F387AA}" srcOrd="0" destOrd="0" presId="urn:microsoft.com/office/officeart/2005/8/layout/hList3"/>
    <dgm:cxn modelId="{35F6B893-8152-46EC-906A-18609BF5F1D2}" type="presOf" srcId="{6A06767B-E8F1-4D54-BE3A-8A89FAF58769}" destId="{10CA90D1-ADCC-4F63-9B2D-A912E00DF9F1}" srcOrd="0" destOrd="0" presId="urn:microsoft.com/office/officeart/2005/8/layout/hList3"/>
    <dgm:cxn modelId="{F7BEC9BB-FD19-4981-9EA6-2AD23AD93773}" type="presOf" srcId="{7F780227-9F9E-425D-B0A5-90361BE3A3CB}" destId="{D57C564D-D1F5-478F-92BC-6E3758A27C6F}" srcOrd="0" destOrd="0" presId="urn:microsoft.com/office/officeart/2005/8/layout/hList3"/>
    <dgm:cxn modelId="{3B07FDD9-7D29-400B-A475-26500DA2D41F}" type="presParOf" srcId="{6B10151A-50FC-40B5-84A1-9CF9C0F387AA}" destId="{D57C564D-D1F5-478F-92BC-6E3758A27C6F}" srcOrd="0" destOrd="0" presId="urn:microsoft.com/office/officeart/2005/8/layout/hList3"/>
    <dgm:cxn modelId="{5E473C47-1A18-4F01-8DE6-F3362E7D4402}" type="presParOf" srcId="{6B10151A-50FC-40B5-84A1-9CF9C0F387AA}" destId="{163FE661-9FBE-4E6A-9CBC-25EEB0AAB973}" srcOrd="1" destOrd="0" presId="urn:microsoft.com/office/officeart/2005/8/layout/hList3"/>
    <dgm:cxn modelId="{12BFDD38-DF79-4DB0-8710-C161CA627716}" type="presParOf" srcId="{163FE661-9FBE-4E6A-9CBC-25EEB0AAB973}" destId="{10CA90D1-ADCC-4F63-9B2D-A912E00DF9F1}" srcOrd="0" destOrd="0" presId="urn:microsoft.com/office/officeart/2005/8/layout/hList3"/>
    <dgm:cxn modelId="{341B9944-1BD9-409A-97F3-70084254F63E}" type="presParOf" srcId="{6B10151A-50FC-40B5-84A1-9CF9C0F387AA}" destId="{5C679212-F593-48AF-ACAF-7060CF4C24D7}"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A24F7-B293-4ADA-AC84-61D50841DAD8}" type="doc">
      <dgm:prSet loTypeId="urn:microsoft.com/office/officeart/2005/8/layout/hList3" loCatId="list" qsTypeId="urn:microsoft.com/office/officeart/2005/8/quickstyle/simple1" qsCatId="simple" csTypeId="urn:microsoft.com/office/officeart/2005/8/colors/accent1_2" csCatId="accent1" phldr="1"/>
      <dgm:spPr/>
    </dgm:pt>
    <dgm:pt modelId="{C7FC09FE-7EAD-4C83-8941-D2C479B0EBF1}">
      <dgm:prSet phldr="0"/>
      <dgm:spPr/>
      <dgm:t>
        <a:bodyPr/>
        <a:lstStyle/>
        <a:p>
          <a:pPr rtl="0"/>
          <a:r>
            <a:rPr lang="en-US"/>
            <a:t>Are these unexpected</a:t>
          </a:r>
          <a:endParaRPr lang="en-US">
            <a:latin typeface="Arial"/>
          </a:endParaRPr>
        </a:p>
      </dgm:t>
    </dgm:pt>
    <dgm:pt modelId="{A0E9A3C5-821A-40AB-83A4-8A01DE22BCA8}" type="parTrans" cxnId="{5435503F-D25B-4A02-9959-B9C76B0D4F50}">
      <dgm:prSet/>
      <dgm:spPr/>
      <dgm:t>
        <a:bodyPr/>
        <a:lstStyle/>
        <a:p>
          <a:endParaRPr lang="en-US"/>
        </a:p>
      </dgm:t>
    </dgm:pt>
    <dgm:pt modelId="{4842D992-C488-4C34-810F-23D06C9E0665}" type="sibTrans" cxnId="{5435503F-D25B-4A02-9959-B9C76B0D4F50}">
      <dgm:prSet/>
      <dgm:spPr/>
      <dgm:t>
        <a:bodyPr/>
        <a:lstStyle/>
        <a:p>
          <a:endParaRPr lang="en-US"/>
        </a:p>
      </dgm:t>
    </dgm:pt>
    <dgm:pt modelId="{DEB5A72D-156F-4361-960A-A8530E3E8B05}">
      <dgm:prSet phldr="0"/>
      <dgm:spPr/>
      <dgm:t>
        <a:bodyPr/>
        <a:lstStyle/>
        <a:p>
          <a:r>
            <a:rPr lang="en-US">
              <a:latin typeface="Arial"/>
            </a:rPr>
            <a:t> </a:t>
          </a:r>
          <a:r>
            <a:rPr lang="en-US"/>
            <a:t>for the student's age in relation to the students' other abilities and provision on effective classroom instruction</a:t>
          </a:r>
        </a:p>
      </dgm:t>
    </dgm:pt>
    <dgm:pt modelId="{B0FC4753-2109-47FC-9A93-F307CF3D35FC}" type="parTrans" cxnId="{FC0AC106-ED8F-4B10-8C73-539905E0140F}">
      <dgm:prSet/>
      <dgm:spPr/>
    </dgm:pt>
    <dgm:pt modelId="{84324263-91C2-49F0-A5CE-F05BBC3FDAFE}" type="sibTrans" cxnId="{FC0AC106-ED8F-4B10-8C73-539905E0140F}">
      <dgm:prSet/>
      <dgm:spPr/>
    </dgm:pt>
    <dgm:pt modelId="{6B10151A-50FC-40B5-84A1-9CF9C0F387AA}" type="pres">
      <dgm:prSet presAssocID="{689A24F7-B293-4ADA-AC84-61D50841DAD8}" presName="composite" presStyleCnt="0">
        <dgm:presLayoutVars>
          <dgm:chMax val="1"/>
          <dgm:dir/>
          <dgm:resizeHandles val="exact"/>
        </dgm:presLayoutVars>
      </dgm:prSet>
      <dgm:spPr/>
    </dgm:pt>
    <dgm:pt modelId="{D6A1328D-57C1-43F9-AD59-10E5116049A2}" type="pres">
      <dgm:prSet presAssocID="{C7FC09FE-7EAD-4C83-8941-D2C479B0EBF1}" presName="roof" presStyleLbl="dkBgShp" presStyleIdx="0" presStyleCnt="2"/>
      <dgm:spPr/>
    </dgm:pt>
    <dgm:pt modelId="{C39863E4-BAE4-4B3A-8088-0A65EB6924D4}" type="pres">
      <dgm:prSet presAssocID="{C7FC09FE-7EAD-4C83-8941-D2C479B0EBF1}" presName="pillars" presStyleCnt="0"/>
      <dgm:spPr/>
    </dgm:pt>
    <dgm:pt modelId="{D0FB9BE0-C6AA-498E-8339-829D927FCE2D}" type="pres">
      <dgm:prSet presAssocID="{C7FC09FE-7EAD-4C83-8941-D2C479B0EBF1}" presName="pillar1" presStyleLbl="node1" presStyleIdx="0" presStyleCnt="1">
        <dgm:presLayoutVars>
          <dgm:bulletEnabled val="1"/>
        </dgm:presLayoutVars>
      </dgm:prSet>
      <dgm:spPr/>
    </dgm:pt>
    <dgm:pt modelId="{9859F1A0-9E72-4CCA-9907-79858C5998E0}" type="pres">
      <dgm:prSet presAssocID="{C7FC09FE-7EAD-4C83-8941-D2C479B0EBF1}" presName="base" presStyleLbl="dkBgShp" presStyleIdx="1" presStyleCnt="2"/>
      <dgm:spPr/>
    </dgm:pt>
  </dgm:ptLst>
  <dgm:cxnLst>
    <dgm:cxn modelId="{FC0AC106-ED8F-4B10-8C73-539905E0140F}" srcId="{C7FC09FE-7EAD-4C83-8941-D2C479B0EBF1}" destId="{DEB5A72D-156F-4361-960A-A8530E3E8B05}" srcOrd="0" destOrd="0" parTransId="{B0FC4753-2109-47FC-9A93-F307CF3D35FC}" sibTransId="{84324263-91C2-49F0-A5CE-F05BBC3FDAFE}"/>
    <dgm:cxn modelId="{5435503F-D25B-4A02-9959-B9C76B0D4F50}" srcId="{689A24F7-B293-4ADA-AC84-61D50841DAD8}" destId="{C7FC09FE-7EAD-4C83-8941-D2C479B0EBF1}" srcOrd="0" destOrd="0" parTransId="{A0E9A3C5-821A-40AB-83A4-8A01DE22BCA8}" sibTransId="{4842D992-C488-4C34-810F-23D06C9E0665}"/>
    <dgm:cxn modelId="{43BC5264-6D0B-43CA-9B4C-0988BC268E7B}" type="presOf" srcId="{689A24F7-B293-4ADA-AC84-61D50841DAD8}" destId="{6B10151A-50FC-40B5-84A1-9CF9C0F387AA}" srcOrd="0" destOrd="0" presId="urn:microsoft.com/office/officeart/2005/8/layout/hList3"/>
    <dgm:cxn modelId="{00F21452-4AB5-4AFB-BF86-26019FCE9968}" type="presOf" srcId="{DEB5A72D-156F-4361-960A-A8530E3E8B05}" destId="{D0FB9BE0-C6AA-498E-8339-829D927FCE2D}" srcOrd="0" destOrd="0" presId="urn:microsoft.com/office/officeart/2005/8/layout/hList3"/>
    <dgm:cxn modelId="{C4FC16F6-4F16-45A3-87E2-69F9ADE5B340}" type="presOf" srcId="{C7FC09FE-7EAD-4C83-8941-D2C479B0EBF1}" destId="{D6A1328D-57C1-43F9-AD59-10E5116049A2}" srcOrd="0" destOrd="0" presId="urn:microsoft.com/office/officeart/2005/8/layout/hList3"/>
    <dgm:cxn modelId="{310C0E38-CF8A-4F57-B775-85EE923D9A49}" type="presParOf" srcId="{6B10151A-50FC-40B5-84A1-9CF9C0F387AA}" destId="{D6A1328D-57C1-43F9-AD59-10E5116049A2}" srcOrd="0" destOrd="0" presId="urn:microsoft.com/office/officeart/2005/8/layout/hList3"/>
    <dgm:cxn modelId="{54626D38-E16C-48D6-B88B-28D289471E42}" type="presParOf" srcId="{6B10151A-50FC-40B5-84A1-9CF9C0F387AA}" destId="{C39863E4-BAE4-4B3A-8088-0A65EB6924D4}" srcOrd="1" destOrd="0" presId="urn:microsoft.com/office/officeart/2005/8/layout/hList3"/>
    <dgm:cxn modelId="{984D703B-9DB6-4E97-A725-02A474FB2595}" type="presParOf" srcId="{C39863E4-BAE4-4B3A-8088-0A65EB6924D4}" destId="{D0FB9BE0-C6AA-498E-8339-829D927FCE2D}" srcOrd="0" destOrd="0" presId="urn:microsoft.com/office/officeart/2005/8/layout/hList3"/>
    <dgm:cxn modelId="{3793FE59-CAA5-4546-88EE-FB84CCD66D46}" type="presParOf" srcId="{6B10151A-50FC-40B5-84A1-9CF9C0F387AA}" destId="{9859F1A0-9E72-4CCA-9907-79858C5998E0}" srcOrd="2" destOrd="0" presId="urn:microsoft.com/office/officeart/2005/8/layout/h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284165-7357-44C8-BF5E-DE752FBDE93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11C295F-156E-4C2A-8C5B-AAA73C641350}">
      <dgm:prSet phldrT="[Text]" phldr="0"/>
      <dgm:spPr/>
      <dgm:t>
        <a:bodyPr/>
        <a:lstStyle/>
        <a:p>
          <a:pPr rtl="0"/>
          <a:r>
            <a:rPr lang="en-US" b="1">
              <a:latin typeface="Calibri Light" panose="020F0302020204030204"/>
            </a:rPr>
            <a:t>Effective </a:t>
          </a:r>
          <a:endParaRPr lang="en-US" b="1"/>
        </a:p>
      </dgm:t>
    </dgm:pt>
    <dgm:pt modelId="{C6989BBC-058B-4D73-AD56-BDC02026EF28}" type="parTrans" cxnId="{90769F53-DC20-4661-9DAD-E0C12CE975CA}">
      <dgm:prSet/>
      <dgm:spPr/>
      <dgm:t>
        <a:bodyPr/>
        <a:lstStyle/>
        <a:p>
          <a:endParaRPr lang="en-US"/>
        </a:p>
      </dgm:t>
    </dgm:pt>
    <dgm:pt modelId="{B1AFB040-A9A9-4E82-97B8-F2D8A8A38C5A}" type="sibTrans" cxnId="{90769F53-DC20-4661-9DAD-E0C12CE975CA}">
      <dgm:prSet/>
      <dgm:spPr/>
      <dgm:t>
        <a:bodyPr/>
        <a:lstStyle/>
        <a:p>
          <a:endParaRPr lang="en-US"/>
        </a:p>
      </dgm:t>
    </dgm:pt>
    <dgm:pt modelId="{209B421D-4F4B-48D4-B1E1-B9930C0A1AE5}">
      <dgm:prSet phldrT="[Text]" phldr="0"/>
      <dgm:spPr/>
      <dgm:t>
        <a:bodyPr/>
        <a:lstStyle/>
        <a:p>
          <a:pPr rtl="0"/>
          <a:r>
            <a:rPr lang="en-US">
              <a:latin typeface="Calibri Light" panose="020F0302020204030204"/>
            </a:rPr>
            <a:t> Systematic, Explicit, Multi-Sensory Instruction </a:t>
          </a:r>
          <a:endParaRPr lang="en-US"/>
        </a:p>
      </dgm:t>
    </dgm:pt>
    <dgm:pt modelId="{44E18F42-6703-4FA5-BF8F-208E4C52A86E}" type="parTrans" cxnId="{1DCFA3C6-4FBA-4571-8A75-835D6174847B}">
      <dgm:prSet/>
      <dgm:spPr/>
      <dgm:t>
        <a:bodyPr/>
        <a:lstStyle/>
        <a:p>
          <a:endParaRPr lang="en-US"/>
        </a:p>
      </dgm:t>
    </dgm:pt>
    <dgm:pt modelId="{EA8C5A56-DC0F-4A2A-92FF-3B2721B13279}" type="sibTrans" cxnId="{1DCFA3C6-4FBA-4571-8A75-835D6174847B}">
      <dgm:prSet/>
      <dgm:spPr/>
      <dgm:t>
        <a:bodyPr/>
        <a:lstStyle/>
        <a:p>
          <a:endParaRPr lang="en-US"/>
        </a:p>
      </dgm:t>
    </dgm:pt>
    <dgm:pt modelId="{5062E022-B5FE-4CED-8255-C3624ACE7377}">
      <dgm:prSet phldrT="[Text]" phldr="0"/>
      <dgm:spPr/>
      <dgm:t>
        <a:bodyPr/>
        <a:lstStyle/>
        <a:p>
          <a:r>
            <a:rPr lang="en-US" b="1">
              <a:latin typeface="Calibri Light" panose="020F0302020204030204"/>
            </a:rPr>
            <a:t>Ineffective</a:t>
          </a:r>
          <a:endParaRPr lang="en-US" b="1"/>
        </a:p>
      </dgm:t>
    </dgm:pt>
    <dgm:pt modelId="{303FAA05-561E-4159-935D-77546E95FA46}" type="parTrans" cxnId="{CBA9246C-5577-4096-9572-E885DC5EAA84}">
      <dgm:prSet/>
      <dgm:spPr/>
      <dgm:t>
        <a:bodyPr/>
        <a:lstStyle/>
        <a:p>
          <a:endParaRPr lang="en-US"/>
        </a:p>
      </dgm:t>
    </dgm:pt>
    <dgm:pt modelId="{54A878EA-355D-4331-BBA8-2A33A190E685}" type="sibTrans" cxnId="{CBA9246C-5577-4096-9572-E885DC5EAA84}">
      <dgm:prSet/>
      <dgm:spPr/>
      <dgm:t>
        <a:bodyPr/>
        <a:lstStyle/>
        <a:p>
          <a:endParaRPr lang="en-US"/>
        </a:p>
      </dgm:t>
    </dgm:pt>
    <dgm:pt modelId="{5F86D644-8B6B-4EAF-BA6E-AAE961114946}">
      <dgm:prSet phldrT="[Text]" phldr="0"/>
      <dgm:spPr/>
      <dgm:t>
        <a:bodyPr/>
        <a:lstStyle/>
        <a:p>
          <a:pPr rtl="0"/>
          <a:r>
            <a:rPr lang="en-US">
              <a:latin typeface="Calibri Light" panose="020F0302020204030204"/>
            </a:rPr>
            <a:t>Color Overlays</a:t>
          </a:r>
          <a:endParaRPr lang="en-US"/>
        </a:p>
      </dgm:t>
    </dgm:pt>
    <dgm:pt modelId="{40A9B383-970D-49A7-BCF6-CA643A92A06E}" type="parTrans" cxnId="{2279CB68-4168-4861-8262-C05BC2DA12A4}">
      <dgm:prSet/>
      <dgm:spPr/>
      <dgm:t>
        <a:bodyPr/>
        <a:lstStyle/>
        <a:p>
          <a:endParaRPr lang="en-US"/>
        </a:p>
      </dgm:t>
    </dgm:pt>
    <dgm:pt modelId="{5F9458B1-2916-4221-85B6-3FE3239DFBAF}" type="sibTrans" cxnId="{2279CB68-4168-4861-8262-C05BC2DA12A4}">
      <dgm:prSet/>
      <dgm:spPr/>
      <dgm:t>
        <a:bodyPr/>
        <a:lstStyle/>
        <a:p>
          <a:endParaRPr lang="en-US"/>
        </a:p>
      </dgm:t>
    </dgm:pt>
    <dgm:pt modelId="{1E75F4B9-112C-4AC3-80AD-D0AD04B0C80F}">
      <dgm:prSet phldrT="[Text]" phldr="0"/>
      <dgm:spPr/>
      <dgm:t>
        <a:bodyPr/>
        <a:lstStyle/>
        <a:p>
          <a:pPr rtl="0"/>
          <a:r>
            <a:rPr lang="en-US">
              <a:latin typeface="Calibri Light" panose="020F0302020204030204"/>
            </a:rPr>
            <a:t>Balance Therapy</a:t>
          </a:r>
          <a:endParaRPr lang="en-US"/>
        </a:p>
      </dgm:t>
    </dgm:pt>
    <dgm:pt modelId="{48D870E8-DE70-4098-957B-47E972BC141A}" type="parTrans" cxnId="{72188C7F-6DC7-41B9-8EE8-CE62EA4E23B2}">
      <dgm:prSet/>
      <dgm:spPr/>
      <dgm:t>
        <a:bodyPr/>
        <a:lstStyle/>
        <a:p>
          <a:endParaRPr lang="en-US"/>
        </a:p>
      </dgm:t>
    </dgm:pt>
    <dgm:pt modelId="{634D0E3F-55D3-425E-88AB-00216CE611F8}" type="sibTrans" cxnId="{72188C7F-6DC7-41B9-8EE8-CE62EA4E23B2}">
      <dgm:prSet/>
      <dgm:spPr/>
      <dgm:t>
        <a:bodyPr/>
        <a:lstStyle/>
        <a:p>
          <a:endParaRPr lang="en-US"/>
        </a:p>
      </dgm:t>
    </dgm:pt>
    <dgm:pt modelId="{0C338989-E1BA-4BC1-BDC1-0D76766F5E7C}">
      <dgm:prSet phldr="0"/>
      <dgm:spPr/>
      <dgm:t>
        <a:bodyPr/>
        <a:lstStyle/>
        <a:p>
          <a:pPr rtl="0"/>
          <a:r>
            <a:rPr lang="en-US">
              <a:latin typeface="Calibri Light" panose="020F0302020204030204"/>
            </a:rPr>
            <a:t>Special lighting</a:t>
          </a:r>
        </a:p>
      </dgm:t>
    </dgm:pt>
    <dgm:pt modelId="{C46DC2A0-C29D-485B-BF37-B8C79082004C}" type="parTrans" cxnId="{0E221D41-30B7-476A-8168-3CBF5EE97C54}">
      <dgm:prSet/>
      <dgm:spPr/>
      <dgm:t>
        <a:bodyPr/>
        <a:lstStyle/>
        <a:p>
          <a:endParaRPr lang="en-US"/>
        </a:p>
      </dgm:t>
    </dgm:pt>
    <dgm:pt modelId="{613C3255-E017-4E5F-823F-77B7AF6F2C8E}" type="sibTrans" cxnId="{0E221D41-30B7-476A-8168-3CBF5EE97C54}">
      <dgm:prSet/>
      <dgm:spPr/>
      <dgm:t>
        <a:bodyPr/>
        <a:lstStyle/>
        <a:p>
          <a:endParaRPr lang="en-US"/>
        </a:p>
      </dgm:t>
    </dgm:pt>
    <dgm:pt modelId="{FF6A8BB9-A577-468C-BD0F-E08E8C59622A}">
      <dgm:prSet phldr="0"/>
      <dgm:spPr/>
      <dgm:t>
        <a:bodyPr/>
        <a:lstStyle/>
        <a:p>
          <a:pPr rtl="0"/>
          <a:r>
            <a:rPr lang="en-US">
              <a:latin typeface="Calibri Light" panose="020F0302020204030204"/>
            </a:rPr>
            <a:t>Vision Therapy</a:t>
          </a:r>
        </a:p>
      </dgm:t>
    </dgm:pt>
    <dgm:pt modelId="{AE50FD2B-2D28-46F1-B8DD-EB7647411DE2}" type="parTrans" cxnId="{EDF3A20F-105F-432B-9B31-26107C10505B}">
      <dgm:prSet/>
      <dgm:spPr/>
      <dgm:t>
        <a:bodyPr/>
        <a:lstStyle/>
        <a:p>
          <a:endParaRPr lang="en-US"/>
        </a:p>
      </dgm:t>
    </dgm:pt>
    <dgm:pt modelId="{82030444-A124-47AC-B7A5-D447A3A5F25F}" type="sibTrans" cxnId="{EDF3A20F-105F-432B-9B31-26107C10505B}">
      <dgm:prSet/>
      <dgm:spPr/>
      <dgm:t>
        <a:bodyPr/>
        <a:lstStyle/>
        <a:p>
          <a:endParaRPr lang="en-US"/>
        </a:p>
      </dgm:t>
    </dgm:pt>
    <dgm:pt modelId="{406F1300-F60C-4DDA-8C99-DB6302411834}">
      <dgm:prSet phldr="0"/>
      <dgm:spPr/>
      <dgm:t>
        <a:bodyPr/>
        <a:lstStyle/>
        <a:p>
          <a:pPr rtl="0"/>
          <a:r>
            <a:rPr lang="en-US">
              <a:latin typeface="Calibri Light" panose="020F0302020204030204"/>
            </a:rPr>
            <a:t>"Quick Fix" programs</a:t>
          </a:r>
        </a:p>
      </dgm:t>
    </dgm:pt>
    <dgm:pt modelId="{823B8F0E-5355-417E-8410-9E4FAABFC494}" type="parTrans" cxnId="{AB35E627-F347-4BE6-A61F-2341FDA4FEF0}">
      <dgm:prSet/>
      <dgm:spPr/>
      <dgm:t>
        <a:bodyPr/>
        <a:lstStyle/>
        <a:p>
          <a:endParaRPr lang="en-US"/>
        </a:p>
      </dgm:t>
    </dgm:pt>
    <dgm:pt modelId="{CFB7B55B-9667-4496-BD27-C2C6B1B5F2D5}" type="sibTrans" cxnId="{AB35E627-F347-4BE6-A61F-2341FDA4FEF0}">
      <dgm:prSet/>
      <dgm:spPr/>
      <dgm:t>
        <a:bodyPr/>
        <a:lstStyle/>
        <a:p>
          <a:endParaRPr lang="en-US"/>
        </a:p>
      </dgm:t>
    </dgm:pt>
    <dgm:pt modelId="{1F0B4343-8583-43FC-8362-928B9F568390}">
      <dgm:prSet phldr="0"/>
      <dgm:spPr/>
      <dgm:t>
        <a:bodyPr/>
        <a:lstStyle/>
        <a:p>
          <a:pPr rtl="0"/>
          <a:r>
            <a:rPr lang="en-US">
              <a:latin typeface="Calibri Light" panose="020F0302020204030204"/>
            </a:rPr>
            <a:t>Addresses </a:t>
          </a:r>
        </a:p>
      </dgm:t>
    </dgm:pt>
    <dgm:pt modelId="{E120CB04-EB7A-4E12-8149-60BE59F3E666}" type="parTrans" cxnId="{F08B4B43-048D-47E2-9C62-4A5911713FAB}">
      <dgm:prSet/>
      <dgm:spPr/>
      <dgm:t>
        <a:bodyPr/>
        <a:lstStyle/>
        <a:p>
          <a:endParaRPr lang="en-US"/>
        </a:p>
      </dgm:t>
    </dgm:pt>
    <dgm:pt modelId="{8BF94C54-A434-42ED-A242-449132C6CB9B}" type="sibTrans" cxnId="{F08B4B43-048D-47E2-9C62-4A5911713FAB}">
      <dgm:prSet/>
      <dgm:spPr/>
      <dgm:t>
        <a:bodyPr/>
        <a:lstStyle/>
        <a:p>
          <a:endParaRPr lang="en-US"/>
        </a:p>
      </dgm:t>
    </dgm:pt>
    <dgm:pt modelId="{117B6257-9E26-47C7-966A-3554D01F93AA}">
      <dgm:prSet phldr="0"/>
      <dgm:spPr/>
      <dgm:t>
        <a:bodyPr/>
        <a:lstStyle/>
        <a:p>
          <a:pPr rtl="0"/>
          <a:r>
            <a:rPr lang="en-US">
              <a:latin typeface="Calibri Light" panose="020F0302020204030204"/>
            </a:rPr>
            <a:t>Evidenced-based</a:t>
          </a:r>
        </a:p>
      </dgm:t>
    </dgm:pt>
    <dgm:pt modelId="{4038F8B6-F118-403B-933A-69DB482CC01C}" type="parTrans" cxnId="{9F1E2581-B864-4C17-89E1-54D7553C6E5B}">
      <dgm:prSet/>
      <dgm:spPr/>
      <dgm:t>
        <a:bodyPr/>
        <a:lstStyle/>
        <a:p>
          <a:endParaRPr lang="en-US"/>
        </a:p>
      </dgm:t>
    </dgm:pt>
    <dgm:pt modelId="{EF81DAFB-1E9D-41BD-B6F8-60813F3BEBC8}" type="sibTrans" cxnId="{9F1E2581-B864-4C17-89E1-54D7553C6E5B}">
      <dgm:prSet/>
      <dgm:spPr/>
      <dgm:t>
        <a:bodyPr/>
        <a:lstStyle/>
        <a:p>
          <a:endParaRPr lang="en-US"/>
        </a:p>
      </dgm:t>
    </dgm:pt>
    <dgm:pt modelId="{65C7FF28-6AA1-4F7E-A422-1F6D3DCD9703}">
      <dgm:prSet phldr="0"/>
      <dgm:spPr/>
      <dgm:t>
        <a:bodyPr/>
        <a:lstStyle/>
        <a:p>
          <a:pPr rtl="0"/>
          <a:r>
            <a:rPr lang="en-US">
              <a:latin typeface="Calibri Light" panose="020F0302020204030204"/>
            </a:rPr>
            <a:t>Phonology</a:t>
          </a:r>
          <a:endParaRPr lang="en-US">
            <a:latin typeface="Arial"/>
            <a:cs typeface="Arial"/>
          </a:endParaRPr>
        </a:p>
      </dgm:t>
    </dgm:pt>
    <dgm:pt modelId="{201F0406-2F7C-455A-87A5-484E4FFFBDBC}" type="parTrans" cxnId="{195B4FC1-2F0B-48E2-ABA0-21E1ADCFC0CB}">
      <dgm:prSet/>
      <dgm:spPr/>
    </dgm:pt>
    <dgm:pt modelId="{B10D4200-F6B1-4AE8-844F-D2AECD963565}" type="sibTrans" cxnId="{195B4FC1-2F0B-48E2-ABA0-21E1ADCFC0CB}">
      <dgm:prSet/>
      <dgm:spPr/>
    </dgm:pt>
    <dgm:pt modelId="{6097C8ED-38CC-4AC3-B83E-A3021C93B640}">
      <dgm:prSet phldr="0"/>
      <dgm:spPr/>
      <dgm:t>
        <a:bodyPr/>
        <a:lstStyle/>
        <a:p>
          <a:pPr rtl="0"/>
          <a:r>
            <a:rPr lang="en-US">
              <a:latin typeface="Calibri Light" panose="020F0302020204030204"/>
            </a:rPr>
            <a:t>Sound-symbol association</a:t>
          </a:r>
          <a:endParaRPr lang="en-US">
            <a:latin typeface="Arial"/>
            <a:cs typeface="Arial"/>
          </a:endParaRPr>
        </a:p>
      </dgm:t>
    </dgm:pt>
    <dgm:pt modelId="{1289FFB5-D391-469A-B58B-A6570C2CBA78}" type="parTrans" cxnId="{1F5C4C93-6D46-49B4-AD56-C6ACB9F7B4F6}">
      <dgm:prSet/>
      <dgm:spPr/>
    </dgm:pt>
    <dgm:pt modelId="{F6037829-419F-4D4C-8691-02CC4A88C428}" type="sibTrans" cxnId="{1F5C4C93-6D46-49B4-AD56-C6ACB9F7B4F6}">
      <dgm:prSet/>
      <dgm:spPr/>
    </dgm:pt>
    <dgm:pt modelId="{88EAD8E8-6193-485C-BEED-2B2344B2859C}">
      <dgm:prSet phldr="0"/>
      <dgm:spPr/>
      <dgm:t>
        <a:bodyPr/>
        <a:lstStyle/>
        <a:p>
          <a:r>
            <a:rPr lang="en-US">
              <a:latin typeface="Calibri Light" panose="020F0302020204030204"/>
            </a:rPr>
            <a:t>Fluency</a:t>
          </a:r>
          <a:endParaRPr lang="en-US"/>
        </a:p>
      </dgm:t>
    </dgm:pt>
    <dgm:pt modelId="{239897ED-3054-4E33-8800-11082A5C9779}" type="parTrans" cxnId="{1712A7BE-5521-415B-B601-ADA6A1DE927D}">
      <dgm:prSet/>
      <dgm:spPr/>
    </dgm:pt>
    <dgm:pt modelId="{B11C1A7C-2239-4804-B10E-F17270968EAC}" type="sibTrans" cxnId="{1712A7BE-5521-415B-B601-ADA6A1DE927D}">
      <dgm:prSet/>
      <dgm:spPr/>
    </dgm:pt>
    <dgm:pt modelId="{20CC8AA0-DF55-4D4D-B52D-1D1F191C27B1}">
      <dgm:prSet phldr="0"/>
      <dgm:spPr/>
      <dgm:t>
        <a:bodyPr/>
        <a:lstStyle/>
        <a:p>
          <a:pPr rtl="0"/>
          <a:r>
            <a:rPr lang="en-US">
              <a:latin typeface="Calibri Light" panose="020F0302020204030204"/>
            </a:rPr>
            <a:t>Syllabication</a:t>
          </a:r>
          <a:endParaRPr lang="en-US">
            <a:latin typeface="Arial"/>
            <a:cs typeface="Arial"/>
          </a:endParaRPr>
        </a:p>
      </dgm:t>
    </dgm:pt>
    <dgm:pt modelId="{9025083D-393D-49A8-B928-CA766BB27952}" type="parTrans" cxnId="{BC6202F4-EB07-4FCD-9328-65F9EA9E4969}">
      <dgm:prSet/>
      <dgm:spPr/>
    </dgm:pt>
    <dgm:pt modelId="{3907EE38-5E24-4F00-9D21-3B210EE0B226}" type="sibTrans" cxnId="{BC6202F4-EB07-4FCD-9328-65F9EA9E4969}">
      <dgm:prSet/>
      <dgm:spPr/>
    </dgm:pt>
    <dgm:pt modelId="{955687B2-71B8-467F-AB00-A0BD8183DBA3}">
      <dgm:prSet phldr="0"/>
      <dgm:spPr/>
      <dgm:t>
        <a:bodyPr/>
        <a:lstStyle/>
        <a:p>
          <a:pPr rtl="0"/>
          <a:r>
            <a:rPr lang="en-US">
              <a:latin typeface="Calibri Light" panose="020F0302020204030204"/>
            </a:rPr>
            <a:t>Orthography</a:t>
          </a:r>
          <a:endParaRPr lang="en-US">
            <a:latin typeface="Arial"/>
            <a:cs typeface="Arial"/>
          </a:endParaRPr>
        </a:p>
      </dgm:t>
    </dgm:pt>
    <dgm:pt modelId="{69934ED8-6684-45B0-B884-5C3E7E9EA0BE}" type="parTrans" cxnId="{B57FF4D1-393B-4882-B3A9-688BD7E3E250}">
      <dgm:prSet/>
      <dgm:spPr/>
    </dgm:pt>
    <dgm:pt modelId="{28B2F50F-5AAA-41B9-93DF-7CCE2B815085}" type="sibTrans" cxnId="{B57FF4D1-393B-4882-B3A9-688BD7E3E250}">
      <dgm:prSet/>
      <dgm:spPr/>
    </dgm:pt>
    <dgm:pt modelId="{B481D862-CC09-4791-9FB6-A0EBAD13F4DE}">
      <dgm:prSet phldr="0"/>
      <dgm:spPr/>
      <dgm:t>
        <a:bodyPr/>
        <a:lstStyle/>
        <a:p>
          <a:pPr rtl="0"/>
          <a:r>
            <a:rPr lang="en-US">
              <a:latin typeface="Calibri Light" panose="020F0302020204030204"/>
            </a:rPr>
            <a:t>Morphology</a:t>
          </a:r>
          <a:endParaRPr lang="en-US">
            <a:latin typeface="Arial"/>
            <a:cs typeface="Arial"/>
          </a:endParaRPr>
        </a:p>
      </dgm:t>
    </dgm:pt>
    <dgm:pt modelId="{E3F541AC-DAFD-4EC9-B951-D59A94BB97E6}" type="parTrans" cxnId="{2F47FC44-1FBE-450E-9A1B-DF26F36E3783}">
      <dgm:prSet/>
      <dgm:spPr/>
    </dgm:pt>
    <dgm:pt modelId="{0634562A-97A2-46D3-97E3-C2BCAA03EFFD}" type="sibTrans" cxnId="{2F47FC44-1FBE-450E-9A1B-DF26F36E3783}">
      <dgm:prSet/>
      <dgm:spPr/>
    </dgm:pt>
    <dgm:pt modelId="{984314C2-576C-432A-8FD2-45D48365A09A}">
      <dgm:prSet phldr="0"/>
      <dgm:spPr/>
      <dgm:t>
        <a:bodyPr/>
        <a:lstStyle/>
        <a:p>
          <a:pPr rtl="0"/>
          <a:r>
            <a:rPr lang="en-US">
              <a:latin typeface="Calibri Light" panose="020F0302020204030204"/>
            </a:rPr>
            <a:t>Syntax</a:t>
          </a:r>
          <a:endParaRPr lang="en-US">
            <a:latin typeface="Arial"/>
            <a:cs typeface="Arial"/>
          </a:endParaRPr>
        </a:p>
      </dgm:t>
    </dgm:pt>
    <dgm:pt modelId="{F8B04F11-76B4-40B3-945E-6F45121C0D67}" type="parTrans" cxnId="{A846A862-4F35-4BFC-99CC-CCA20197C067}">
      <dgm:prSet/>
      <dgm:spPr/>
    </dgm:pt>
    <dgm:pt modelId="{8689FC5D-9A47-49EF-B6B6-D474F633B1DD}" type="sibTrans" cxnId="{A846A862-4F35-4BFC-99CC-CCA20197C067}">
      <dgm:prSet/>
      <dgm:spPr/>
    </dgm:pt>
    <dgm:pt modelId="{F4ADC7B0-8F83-4229-8F7A-DD7C37A5C6F0}">
      <dgm:prSet phldr="0"/>
      <dgm:spPr/>
      <dgm:t>
        <a:bodyPr/>
        <a:lstStyle/>
        <a:p>
          <a:pPr rtl="0"/>
          <a:r>
            <a:rPr lang="en-US">
              <a:latin typeface="Calibri Light" panose="020F0302020204030204"/>
            </a:rPr>
            <a:t>Comprehension</a:t>
          </a:r>
          <a:endParaRPr lang="en-US">
            <a:latin typeface="Arial"/>
            <a:cs typeface="Arial"/>
          </a:endParaRPr>
        </a:p>
      </dgm:t>
    </dgm:pt>
    <dgm:pt modelId="{EBC7BB5B-8055-4D2D-BA68-D80E959CF05B}" type="parTrans" cxnId="{66E175B7-C852-4312-A175-5C129B4C15A8}">
      <dgm:prSet/>
      <dgm:spPr/>
    </dgm:pt>
    <dgm:pt modelId="{993FC440-432B-458F-AF3F-D5D71DE29466}" type="sibTrans" cxnId="{66E175B7-C852-4312-A175-5C129B4C15A8}">
      <dgm:prSet/>
      <dgm:spPr/>
    </dgm:pt>
    <dgm:pt modelId="{F1E02B87-3C28-4949-AC65-DF580826EBAA}" type="pres">
      <dgm:prSet presAssocID="{0D284165-7357-44C8-BF5E-DE752FBDE930}" presName="Name0" presStyleCnt="0">
        <dgm:presLayoutVars>
          <dgm:dir/>
          <dgm:animLvl val="lvl"/>
          <dgm:resizeHandles val="exact"/>
        </dgm:presLayoutVars>
      </dgm:prSet>
      <dgm:spPr/>
    </dgm:pt>
    <dgm:pt modelId="{CD68ADA2-5C6C-42C5-A647-3FB7E987AC07}" type="pres">
      <dgm:prSet presAssocID="{311C295F-156E-4C2A-8C5B-AAA73C641350}" presName="composite" presStyleCnt="0"/>
      <dgm:spPr/>
    </dgm:pt>
    <dgm:pt modelId="{70F6CFFB-DBBA-4EDC-AD77-3CC032F4AD30}" type="pres">
      <dgm:prSet presAssocID="{311C295F-156E-4C2A-8C5B-AAA73C641350}" presName="parTx" presStyleLbl="alignNode1" presStyleIdx="0" presStyleCnt="2">
        <dgm:presLayoutVars>
          <dgm:chMax val="0"/>
          <dgm:chPref val="0"/>
          <dgm:bulletEnabled val="1"/>
        </dgm:presLayoutVars>
      </dgm:prSet>
      <dgm:spPr/>
    </dgm:pt>
    <dgm:pt modelId="{FF116B18-D591-452E-826C-0A5B24F8A2C9}" type="pres">
      <dgm:prSet presAssocID="{311C295F-156E-4C2A-8C5B-AAA73C641350}" presName="desTx" presStyleLbl="alignAccFollowNode1" presStyleIdx="0" presStyleCnt="2">
        <dgm:presLayoutVars>
          <dgm:bulletEnabled val="1"/>
        </dgm:presLayoutVars>
      </dgm:prSet>
      <dgm:spPr/>
    </dgm:pt>
    <dgm:pt modelId="{12D47439-1E27-4C2B-9B54-C453B23E2CDA}" type="pres">
      <dgm:prSet presAssocID="{B1AFB040-A9A9-4E82-97B8-F2D8A8A38C5A}" presName="space" presStyleCnt="0"/>
      <dgm:spPr/>
    </dgm:pt>
    <dgm:pt modelId="{E06A004F-8649-4999-9346-EECAFB7642FE}" type="pres">
      <dgm:prSet presAssocID="{5062E022-B5FE-4CED-8255-C3624ACE7377}" presName="composite" presStyleCnt="0"/>
      <dgm:spPr/>
    </dgm:pt>
    <dgm:pt modelId="{B80039DC-2740-4026-ACA2-823195DD2026}" type="pres">
      <dgm:prSet presAssocID="{5062E022-B5FE-4CED-8255-C3624ACE7377}" presName="parTx" presStyleLbl="alignNode1" presStyleIdx="1" presStyleCnt="2">
        <dgm:presLayoutVars>
          <dgm:chMax val="0"/>
          <dgm:chPref val="0"/>
          <dgm:bulletEnabled val="1"/>
        </dgm:presLayoutVars>
      </dgm:prSet>
      <dgm:spPr/>
    </dgm:pt>
    <dgm:pt modelId="{6EC2BFB8-3EFD-474E-BE1B-B7599C2087F0}" type="pres">
      <dgm:prSet presAssocID="{5062E022-B5FE-4CED-8255-C3624ACE7377}" presName="desTx" presStyleLbl="alignAccFollowNode1" presStyleIdx="1" presStyleCnt="2">
        <dgm:presLayoutVars>
          <dgm:bulletEnabled val="1"/>
        </dgm:presLayoutVars>
      </dgm:prSet>
      <dgm:spPr/>
    </dgm:pt>
  </dgm:ptLst>
  <dgm:cxnLst>
    <dgm:cxn modelId="{5ED91601-7CF8-44BA-8D26-5E874E7294FC}" type="presOf" srcId="{6097C8ED-38CC-4AC3-B83E-A3021C93B640}" destId="{FF116B18-D591-452E-826C-0A5B24F8A2C9}" srcOrd="0" destOrd="4" presId="urn:microsoft.com/office/officeart/2005/8/layout/hList1"/>
    <dgm:cxn modelId="{EDF3A20F-105F-432B-9B31-26107C10505B}" srcId="{5062E022-B5FE-4CED-8255-C3624ACE7377}" destId="{FF6A8BB9-A577-468C-BD0F-E08E8C59622A}" srcOrd="3" destOrd="0" parTransId="{AE50FD2B-2D28-46F1-B8DD-EB7647411DE2}" sibTransId="{82030444-A124-47AC-B7A5-D447A3A5F25F}"/>
    <dgm:cxn modelId="{EAD81412-620F-4221-B633-333E91F0475A}" type="presOf" srcId="{0D284165-7357-44C8-BF5E-DE752FBDE930}" destId="{F1E02B87-3C28-4949-AC65-DF580826EBAA}" srcOrd="0" destOrd="0" presId="urn:microsoft.com/office/officeart/2005/8/layout/hList1"/>
    <dgm:cxn modelId="{309FAF16-9769-4EFF-A527-D1CDEE0584FB}" type="presOf" srcId="{1E75F4B9-112C-4AC3-80AD-D0AD04B0C80F}" destId="{6EC2BFB8-3EFD-474E-BE1B-B7599C2087F0}" srcOrd="0" destOrd="1" presId="urn:microsoft.com/office/officeart/2005/8/layout/hList1"/>
    <dgm:cxn modelId="{A6231E1D-5947-4C71-97CA-2D7CABF62CBF}" type="presOf" srcId="{5F86D644-8B6B-4EAF-BA6E-AAE961114946}" destId="{6EC2BFB8-3EFD-474E-BE1B-B7599C2087F0}" srcOrd="0" destOrd="0" presId="urn:microsoft.com/office/officeart/2005/8/layout/hList1"/>
    <dgm:cxn modelId="{4DD97F1F-473F-4D5C-8887-A6DABAC6639A}" type="presOf" srcId="{117B6257-9E26-47C7-966A-3554D01F93AA}" destId="{FF116B18-D591-452E-826C-0A5B24F8A2C9}" srcOrd="0" destOrd="1" presId="urn:microsoft.com/office/officeart/2005/8/layout/hList1"/>
    <dgm:cxn modelId="{FE476421-CC26-429E-B261-A84DEAFBA595}" type="presOf" srcId="{F4ADC7B0-8F83-4229-8F7A-DD7C37A5C6F0}" destId="{FF116B18-D591-452E-826C-0A5B24F8A2C9}" srcOrd="0" destOrd="9" presId="urn:microsoft.com/office/officeart/2005/8/layout/hList1"/>
    <dgm:cxn modelId="{AB35E627-F347-4BE6-A61F-2341FDA4FEF0}" srcId="{5062E022-B5FE-4CED-8255-C3624ACE7377}" destId="{406F1300-F60C-4DDA-8C99-DB6302411834}" srcOrd="4" destOrd="0" parTransId="{823B8F0E-5355-417E-8410-9E4FAABFC494}" sibTransId="{CFB7B55B-9667-4496-BD27-C2C6B1B5F2D5}"/>
    <dgm:cxn modelId="{E1CE9729-C691-47CA-8D7C-93A81A0A980D}" type="presOf" srcId="{406F1300-F60C-4DDA-8C99-DB6302411834}" destId="{6EC2BFB8-3EFD-474E-BE1B-B7599C2087F0}" srcOrd="0" destOrd="4" presId="urn:microsoft.com/office/officeart/2005/8/layout/hList1"/>
    <dgm:cxn modelId="{214CC838-89E6-498C-8D5C-AB245A28F21C}" type="presOf" srcId="{88EAD8E8-6193-485C-BEED-2B2344B2859C}" destId="{FF116B18-D591-452E-826C-0A5B24F8A2C9}" srcOrd="0" destOrd="10" presId="urn:microsoft.com/office/officeart/2005/8/layout/hList1"/>
    <dgm:cxn modelId="{0E221D41-30B7-476A-8168-3CBF5EE97C54}" srcId="{5062E022-B5FE-4CED-8255-C3624ACE7377}" destId="{0C338989-E1BA-4BC1-BDC1-0D76766F5E7C}" srcOrd="2" destOrd="0" parTransId="{C46DC2A0-C29D-485B-BF37-B8C79082004C}" sibTransId="{613C3255-E017-4E5F-823F-77B7AF6F2C8E}"/>
    <dgm:cxn modelId="{A846A862-4F35-4BFC-99CC-CCA20197C067}" srcId="{1F0B4343-8583-43FC-8362-928B9F568390}" destId="{984314C2-576C-432A-8FD2-45D48365A09A}" srcOrd="5" destOrd="0" parTransId="{F8B04F11-76B4-40B3-945E-6F45121C0D67}" sibTransId="{8689FC5D-9A47-49EF-B6B6-D474F633B1DD}"/>
    <dgm:cxn modelId="{F08B4B43-048D-47E2-9C62-4A5911713FAB}" srcId="{311C295F-156E-4C2A-8C5B-AAA73C641350}" destId="{1F0B4343-8583-43FC-8362-928B9F568390}" srcOrd="2" destOrd="0" parTransId="{E120CB04-EB7A-4E12-8149-60BE59F3E666}" sibTransId="{8BF94C54-A434-42ED-A242-449132C6CB9B}"/>
    <dgm:cxn modelId="{6F647344-12F5-4E3A-90D2-E508AC80100F}" type="presOf" srcId="{311C295F-156E-4C2A-8C5B-AAA73C641350}" destId="{70F6CFFB-DBBA-4EDC-AD77-3CC032F4AD30}" srcOrd="0" destOrd="0" presId="urn:microsoft.com/office/officeart/2005/8/layout/hList1"/>
    <dgm:cxn modelId="{2F47FC44-1FBE-450E-9A1B-DF26F36E3783}" srcId="{1F0B4343-8583-43FC-8362-928B9F568390}" destId="{B481D862-CC09-4791-9FB6-A0EBAD13F4DE}" srcOrd="4" destOrd="0" parTransId="{E3F541AC-DAFD-4EC9-B951-D59A94BB97E6}" sibTransId="{0634562A-97A2-46D3-97E3-C2BCAA03EFFD}"/>
    <dgm:cxn modelId="{9154A148-33F9-4A32-9486-235E0BBC2B5D}" type="presOf" srcId="{984314C2-576C-432A-8FD2-45D48365A09A}" destId="{FF116B18-D591-452E-826C-0A5B24F8A2C9}" srcOrd="0" destOrd="8" presId="urn:microsoft.com/office/officeart/2005/8/layout/hList1"/>
    <dgm:cxn modelId="{2279CB68-4168-4861-8262-C05BC2DA12A4}" srcId="{5062E022-B5FE-4CED-8255-C3624ACE7377}" destId="{5F86D644-8B6B-4EAF-BA6E-AAE961114946}" srcOrd="0" destOrd="0" parTransId="{40A9B383-970D-49A7-BCF6-CA643A92A06E}" sibTransId="{5F9458B1-2916-4221-85B6-3FE3239DFBAF}"/>
    <dgm:cxn modelId="{CBA9246C-5577-4096-9572-E885DC5EAA84}" srcId="{0D284165-7357-44C8-BF5E-DE752FBDE930}" destId="{5062E022-B5FE-4CED-8255-C3624ACE7377}" srcOrd="1" destOrd="0" parTransId="{303FAA05-561E-4159-935D-77546E95FA46}" sibTransId="{54A878EA-355D-4331-BBA8-2A33A190E685}"/>
    <dgm:cxn modelId="{7156A971-AEB8-49FD-AE20-D80594AA24BE}" type="presOf" srcId="{FF6A8BB9-A577-468C-BD0F-E08E8C59622A}" destId="{6EC2BFB8-3EFD-474E-BE1B-B7599C2087F0}" srcOrd="0" destOrd="3" presId="urn:microsoft.com/office/officeart/2005/8/layout/hList1"/>
    <dgm:cxn modelId="{90769F53-DC20-4661-9DAD-E0C12CE975CA}" srcId="{0D284165-7357-44C8-BF5E-DE752FBDE930}" destId="{311C295F-156E-4C2A-8C5B-AAA73C641350}" srcOrd="0" destOrd="0" parTransId="{C6989BBC-058B-4D73-AD56-BDC02026EF28}" sibTransId="{B1AFB040-A9A9-4E82-97B8-F2D8A8A38C5A}"/>
    <dgm:cxn modelId="{0AAA9B56-AA6B-4B38-B866-F8787406DDBE}" type="presOf" srcId="{209B421D-4F4B-48D4-B1E1-B9930C0A1AE5}" destId="{FF116B18-D591-452E-826C-0A5B24F8A2C9}" srcOrd="0" destOrd="0" presId="urn:microsoft.com/office/officeart/2005/8/layout/hList1"/>
    <dgm:cxn modelId="{72188C7F-6DC7-41B9-8EE8-CE62EA4E23B2}" srcId="{5062E022-B5FE-4CED-8255-C3624ACE7377}" destId="{1E75F4B9-112C-4AC3-80AD-D0AD04B0C80F}" srcOrd="1" destOrd="0" parTransId="{48D870E8-DE70-4098-957B-47E972BC141A}" sibTransId="{634D0E3F-55D3-425E-88AB-00216CE611F8}"/>
    <dgm:cxn modelId="{9F1E2581-B864-4C17-89E1-54D7553C6E5B}" srcId="{311C295F-156E-4C2A-8C5B-AAA73C641350}" destId="{117B6257-9E26-47C7-966A-3554D01F93AA}" srcOrd="1" destOrd="0" parTransId="{4038F8B6-F118-403B-933A-69DB482CC01C}" sibTransId="{EF81DAFB-1E9D-41BD-B6F8-60813F3BEBC8}"/>
    <dgm:cxn modelId="{38F98781-B29C-4061-A41C-53C91B75BD86}" type="presOf" srcId="{1F0B4343-8583-43FC-8362-928B9F568390}" destId="{FF116B18-D591-452E-826C-0A5B24F8A2C9}" srcOrd="0" destOrd="2" presId="urn:microsoft.com/office/officeart/2005/8/layout/hList1"/>
    <dgm:cxn modelId="{1F5C4C93-6D46-49B4-AD56-C6ACB9F7B4F6}" srcId="{1F0B4343-8583-43FC-8362-928B9F568390}" destId="{6097C8ED-38CC-4AC3-B83E-A3021C93B640}" srcOrd="1" destOrd="0" parTransId="{1289FFB5-D391-469A-B58B-A6570C2CBA78}" sibTransId="{F6037829-419F-4D4C-8691-02CC4A88C428}"/>
    <dgm:cxn modelId="{792C20B6-5004-4474-B428-37B958CB2A5C}" type="presOf" srcId="{955687B2-71B8-467F-AB00-A0BD8183DBA3}" destId="{FF116B18-D591-452E-826C-0A5B24F8A2C9}" srcOrd="0" destOrd="6" presId="urn:microsoft.com/office/officeart/2005/8/layout/hList1"/>
    <dgm:cxn modelId="{8E7C26B6-4F90-43A5-A164-6AC0A00F7481}" type="presOf" srcId="{5062E022-B5FE-4CED-8255-C3624ACE7377}" destId="{B80039DC-2740-4026-ACA2-823195DD2026}" srcOrd="0" destOrd="0" presId="urn:microsoft.com/office/officeart/2005/8/layout/hList1"/>
    <dgm:cxn modelId="{66E175B7-C852-4312-A175-5C129B4C15A8}" srcId="{1F0B4343-8583-43FC-8362-928B9F568390}" destId="{F4ADC7B0-8F83-4229-8F7A-DD7C37A5C6F0}" srcOrd="6" destOrd="0" parTransId="{EBC7BB5B-8055-4D2D-BA68-D80E959CF05B}" sibTransId="{993FC440-432B-458F-AF3F-D5D71DE29466}"/>
    <dgm:cxn modelId="{73A73EBA-8A3D-4251-86C2-EAA88F5D0860}" type="presOf" srcId="{0C338989-E1BA-4BC1-BDC1-0D76766F5E7C}" destId="{6EC2BFB8-3EFD-474E-BE1B-B7599C2087F0}" srcOrd="0" destOrd="2" presId="urn:microsoft.com/office/officeart/2005/8/layout/hList1"/>
    <dgm:cxn modelId="{1712A7BE-5521-415B-B601-ADA6A1DE927D}" srcId="{1F0B4343-8583-43FC-8362-928B9F568390}" destId="{88EAD8E8-6193-485C-BEED-2B2344B2859C}" srcOrd="7" destOrd="0" parTransId="{239897ED-3054-4E33-8800-11082A5C9779}" sibTransId="{B11C1A7C-2239-4804-B10E-F17270968EAC}"/>
    <dgm:cxn modelId="{A54BADBE-FA62-459E-B5A7-0B2C49618F9E}" type="presOf" srcId="{B481D862-CC09-4791-9FB6-A0EBAD13F4DE}" destId="{FF116B18-D591-452E-826C-0A5B24F8A2C9}" srcOrd="0" destOrd="7" presId="urn:microsoft.com/office/officeart/2005/8/layout/hList1"/>
    <dgm:cxn modelId="{195B4FC1-2F0B-48E2-ABA0-21E1ADCFC0CB}" srcId="{1F0B4343-8583-43FC-8362-928B9F568390}" destId="{65C7FF28-6AA1-4F7E-A422-1F6D3DCD9703}" srcOrd="0" destOrd="0" parTransId="{201F0406-2F7C-455A-87A5-484E4FFFBDBC}" sibTransId="{B10D4200-F6B1-4AE8-844F-D2AECD963565}"/>
    <dgm:cxn modelId="{1DCFA3C6-4FBA-4571-8A75-835D6174847B}" srcId="{311C295F-156E-4C2A-8C5B-AAA73C641350}" destId="{209B421D-4F4B-48D4-B1E1-B9930C0A1AE5}" srcOrd="0" destOrd="0" parTransId="{44E18F42-6703-4FA5-BF8F-208E4C52A86E}" sibTransId="{EA8C5A56-DC0F-4A2A-92FF-3B2721B13279}"/>
    <dgm:cxn modelId="{B57FF4D1-393B-4882-B3A9-688BD7E3E250}" srcId="{1F0B4343-8583-43FC-8362-928B9F568390}" destId="{955687B2-71B8-467F-AB00-A0BD8183DBA3}" srcOrd="3" destOrd="0" parTransId="{69934ED8-6684-45B0-B884-5C3E7E9EA0BE}" sibTransId="{28B2F50F-5AAA-41B9-93DF-7CCE2B815085}"/>
    <dgm:cxn modelId="{E71BDCD5-5F77-4DE4-866A-05F62F1A9071}" type="presOf" srcId="{20CC8AA0-DF55-4D4D-B52D-1D1F191C27B1}" destId="{FF116B18-D591-452E-826C-0A5B24F8A2C9}" srcOrd="0" destOrd="5" presId="urn:microsoft.com/office/officeart/2005/8/layout/hList1"/>
    <dgm:cxn modelId="{748B06E2-CBC4-4F38-BD69-07BB71DF332A}" type="presOf" srcId="{65C7FF28-6AA1-4F7E-A422-1F6D3DCD9703}" destId="{FF116B18-D591-452E-826C-0A5B24F8A2C9}" srcOrd="0" destOrd="3" presId="urn:microsoft.com/office/officeart/2005/8/layout/hList1"/>
    <dgm:cxn modelId="{BC6202F4-EB07-4FCD-9328-65F9EA9E4969}" srcId="{1F0B4343-8583-43FC-8362-928B9F568390}" destId="{20CC8AA0-DF55-4D4D-B52D-1D1F191C27B1}" srcOrd="2" destOrd="0" parTransId="{9025083D-393D-49A8-B928-CA766BB27952}" sibTransId="{3907EE38-5E24-4F00-9D21-3B210EE0B226}"/>
    <dgm:cxn modelId="{72956BEB-FCCF-4C3B-A96C-334279E7A432}" type="presParOf" srcId="{F1E02B87-3C28-4949-AC65-DF580826EBAA}" destId="{CD68ADA2-5C6C-42C5-A647-3FB7E987AC07}" srcOrd="0" destOrd="0" presId="urn:microsoft.com/office/officeart/2005/8/layout/hList1"/>
    <dgm:cxn modelId="{514FE45E-FFAB-4D0D-B927-D4445AD2C95B}" type="presParOf" srcId="{CD68ADA2-5C6C-42C5-A647-3FB7E987AC07}" destId="{70F6CFFB-DBBA-4EDC-AD77-3CC032F4AD30}" srcOrd="0" destOrd="0" presId="urn:microsoft.com/office/officeart/2005/8/layout/hList1"/>
    <dgm:cxn modelId="{78E98B5F-A781-44A7-A9DA-9008157F74B4}" type="presParOf" srcId="{CD68ADA2-5C6C-42C5-A647-3FB7E987AC07}" destId="{FF116B18-D591-452E-826C-0A5B24F8A2C9}" srcOrd="1" destOrd="0" presId="urn:microsoft.com/office/officeart/2005/8/layout/hList1"/>
    <dgm:cxn modelId="{C1276D23-E064-4F06-810B-921307B40095}" type="presParOf" srcId="{F1E02B87-3C28-4949-AC65-DF580826EBAA}" destId="{12D47439-1E27-4C2B-9B54-C453B23E2CDA}" srcOrd="1" destOrd="0" presId="urn:microsoft.com/office/officeart/2005/8/layout/hList1"/>
    <dgm:cxn modelId="{FF426EED-7614-416F-9BAF-9DD42BAFB039}" type="presParOf" srcId="{F1E02B87-3C28-4949-AC65-DF580826EBAA}" destId="{E06A004F-8649-4999-9346-EECAFB7642FE}" srcOrd="2" destOrd="0" presId="urn:microsoft.com/office/officeart/2005/8/layout/hList1"/>
    <dgm:cxn modelId="{5296653F-1FAE-4E71-95D3-7FB220B67A2B}" type="presParOf" srcId="{E06A004F-8649-4999-9346-EECAFB7642FE}" destId="{B80039DC-2740-4026-ACA2-823195DD2026}" srcOrd="0" destOrd="0" presId="urn:microsoft.com/office/officeart/2005/8/layout/hList1"/>
    <dgm:cxn modelId="{A121CE8D-C4B2-4B8F-B078-173D931A2745}" type="presParOf" srcId="{E06A004F-8649-4999-9346-EECAFB7642FE}" destId="{6EC2BFB8-3EFD-474E-BE1B-B7599C2087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71F5F5-8376-4E07-AEBF-3FC80B7B76E6}"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AC86FE5-6572-490B-830F-EC3BD8CB59B7}">
      <dgm:prSet/>
      <dgm:spPr/>
      <dgm:t>
        <a:bodyPr/>
        <a:lstStyle/>
        <a:p>
          <a:r>
            <a:rPr lang="en-US"/>
            <a:t>180-240 minutes per week</a:t>
          </a:r>
        </a:p>
      </dgm:t>
    </dgm:pt>
    <dgm:pt modelId="{ABFDA7BA-BEB1-463C-B9C9-A6376F4E0FCE}" type="parTrans" cxnId="{760CC7A4-21DC-49F3-99C8-B406F8ED9374}">
      <dgm:prSet/>
      <dgm:spPr/>
      <dgm:t>
        <a:bodyPr/>
        <a:lstStyle/>
        <a:p>
          <a:endParaRPr lang="en-US"/>
        </a:p>
      </dgm:t>
    </dgm:pt>
    <dgm:pt modelId="{9152A244-5186-4E9B-9AED-B7C91A074CCA}" type="sibTrans" cxnId="{760CC7A4-21DC-49F3-99C8-B406F8ED9374}">
      <dgm:prSet/>
      <dgm:spPr/>
      <dgm:t>
        <a:bodyPr/>
        <a:lstStyle/>
        <a:p>
          <a:endParaRPr lang="en-US"/>
        </a:p>
      </dgm:t>
    </dgm:pt>
    <dgm:pt modelId="{A7A64837-0638-47AC-945D-60E5B4113A1A}">
      <dgm:prSet/>
      <dgm:spPr/>
      <dgm:t>
        <a:bodyPr/>
        <a:lstStyle/>
        <a:p>
          <a:r>
            <a:rPr lang="en-US"/>
            <a:t>3-5 year program- progress based on individual needs</a:t>
          </a:r>
        </a:p>
      </dgm:t>
    </dgm:pt>
    <dgm:pt modelId="{23DB2B76-F3FA-4B0F-99FA-3402A9FB70F3}" type="parTrans" cxnId="{8E9092E3-FDA8-453D-9AF8-C32F4234976D}">
      <dgm:prSet/>
      <dgm:spPr/>
      <dgm:t>
        <a:bodyPr/>
        <a:lstStyle/>
        <a:p>
          <a:endParaRPr lang="en-US"/>
        </a:p>
      </dgm:t>
    </dgm:pt>
    <dgm:pt modelId="{041D4076-7C94-4488-958D-B5024CF0E595}" type="sibTrans" cxnId="{8E9092E3-FDA8-453D-9AF8-C32F4234976D}">
      <dgm:prSet/>
      <dgm:spPr/>
      <dgm:t>
        <a:bodyPr/>
        <a:lstStyle/>
        <a:p>
          <a:endParaRPr lang="en-US"/>
        </a:p>
      </dgm:t>
    </dgm:pt>
    <dgm:pt modelId="{5E3BEF0A-4B1F-4881-89F0-5A1DFBA5214B}">
      <dgm:prSet/>
      <dgm:spPr/>
      <dgm:t>
        <a:bodyPr/>
        <a:lstStyle/>
        <a:p>
          <a:r>
            <a:rPr lang="en-US"/>
            <a:t>Amplio Platform- curriculum integrated into an online platform, virtual option</a:t>
          </a:r>
        </a:p>
      </dgm:t>
    </dgm:pt>
    <dgm:pt modelId="{62EFE9F2-C480-4A22-A70F-47DE7A99ABDA}" type="parTrans" cxnId="{72A2BBC5-A3AB-4036-A3EF-5B60A1442735}">
      <dgm:prSet/>
      <dgm:spPr/>
      <dgm:t>
        <a:bodyPr/>
        <a:lstStyle/>
        <a:p>
          <a:endParaRPr lang="en-US"/>
        </a:p>
      </dgm:t>
    </dgm:pt>
    <dgm:pt modelId="{9E079457-05A7-420E-B901-1480D63717BC}" type="sibTrans" cxnId="{72A2BBC5-A3AB-4036-A3EF-5B60A1442735}">
      <dgm:prSet/>
      <dgm:spPr/>
      <dgm:t>
        <a:bodyPr/>
        <a:lstStyle/>
        <a:p>
          <a:endParaRPr lang="en-US"/>
        </a:p>
      </dgm:t>
    </dgm:pt>
    <dgm:pt modelId="{FBB398BD-5980-4C5F-8221-22DDBFEA361B}">
      <dgm:prSet/>
      <dgm:spPr/>
      <dgm:t>
        <a:bodyPr/>
        <a:lstStyle/>
        <a:p>
          <a:r>
            <a:rPr lang="en-US"/>
            <a:t>Trained instructor</a:t>
          </a:r>
        </a:p>
      </dgm:t>
    </dgm:pt>
    <dgm:pt modelId="{326944EA-9014-462D-A1F7-8E0E08DBFDEA}" type="parTrans" cxnId="{FC6ADAE7-9182-434C-A41E-991C4E3B2B29}">
      <dgm:prSet/>
      <dgm:spPr/>
      <dgm:t>
        <a:bodyPr/>
        <a:lstStyle/>
        <a:p>
          <a:endParaRPr lang="en-US"/>
        </a:p>
      </dgm:t>
    </dgm:pt>
    <dgm:pt modelId="{E5240FDF-CF8A-4EE6-8D49-1CB9C0E9B1D6}" type="sibTrans" cxnId="{FC6ADAE7-9182-434C-A41E-991C4E3B2B29}">
      <dgm:prSet/>
      <dgm:spPr/>
      <dgm:t>
        <a:bodyPr/>
        <a:lstStyle/>
        <a:p>
          <a:endParaRPr lang="en-US"/>
        </a:p>
      </dgm:t>
    </dgm:pt>
    <dgm:pt modelId="{E832E20B-9625-46EE-813A-E33AFC6B5FD0}" type="pres">
      <dgm:prSet presAssocID="{3071F5F5-8376-4E07-AEBF-3FC80B7B76E6}" presName="root" presStyleCnt="0">
        <dgm:presLayoutVars>
          <dgm:dir/>
          <dgm:resizeHandles val="exact"/>
        </dgm:presLayoutVars>
      </dgm:prSet>
      <dgm:spPr/>
    </dgm:pt>
    <dgm:pt modelId="{D2BCA7FB-B5C7-4E1D-A508-EDE70C0685BD}" type="pres">
      <dgm:prSet presAssocID="{8AC86FE5-6572-490B-830F-EC3BD8CB59B7}" presName="compNode" presStyleCnt="0"/>
      <dgm:spPr/>
    </dgm:pt>
    <dgm:pt modelId="{14CF126C-6901-43BB-A949-884AAD503203}" type="pres">
      <dgm:prSet presAssocID="{8AC86FE5-6572-490B-830F-EC3BD8CB59B7}" presName="bgRect" presStyleLbl="bgShp" presStyleIdx="0" presStyleCnt="4"/>
      <dgm:spPr>
        <a:solidFill>
          <a:schemeClr val="accent2">
            <a:lumMod val="40000"/>
            <a:lumOff val="60000"/>
          </a:schemeClr>
        </a:solidFill>
      </dgm:spPr>
    </dgm:pt>
    <dgm:pt modelId="{5747E8A4-6FF8-4D08-9E5A-60801E8CDC52}" type="pres">
      <dgm:prSet presAssocID="{8AC86FE5-6572-490B-830F-EC3BD8CB59B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with solid fill"/>
        </a:ext>
      </dgm:extLst>
    </dgm:pt>
    <dgm:pt modelId="{63033EDF-3FDF-4B9E-B48A-E4B4B76B4FFC}" type="pres">
      <dgm:prSet presAssocID="{8AC86FE5-6572-490B-830F-EC3BD8CB59B7}" presName="spaceRect" presStyleCnt="0"/>
      <dgm:spPr/>
    </dgm:pt>
    <dgm:pt modelId="{A52B24A6-0E30-45FC-BF90-F2388B06F299}" type="pres">
      <dgm:prSet presAssocID="{8AC86FE5-6572-490B-830F-EC3BD8CB59B7}" presName="parTx" presStyleLbl="revTx" presStyleIdx="0" presStyleCnt="4">
        <dgm:presLayoutVars>
          <dgm:chMax val="0"/>
          <dgm:chPref val="0"/>
        </dgm:presLayoutVars>
      </dgm:prSet>
      <dgm:spPr/>
    </dgm:pt>
    <dgm:pt modelId="{E7BA8D7C-FE6C-49C3-84E9-84B19B17ACB5}" type="pres">
      <dgm:prSet presAssocID="{9152A244-5186-4E9B-9AED-B7C91A074CCA}" presName="sibTrans" presStyleCnt="0"/>
      <dgm:spPr/>
    </dgm:pt>
    <dgm:pt modelId="{BAD19B21-118E-4211-8B10-F86FCEC1997F}" type="pres">
      <dgm:prSet presAssocID="{A7A64837-0638-47AC-945D-60E5B4113A1A}" presName="compNode" presStyleCnt="0"/>
      <dgm:spPr/>
    </dgm:pt>
    <dgm:pt modelId="{30369BF9-A9A4-493A-82A7-3C6C403B3D62}" type="pres">
      <dgm:prSet presAssocID="{A7A64837-0638-47AC-945D-60E5B4113A1A}" presName="bgRect" presStyleLbl="bgShp" presStyleIdx="1" presStyleCnt="4"/>
      <dgm:spPr>
        <a:solidFill>
          <a:schemeClr val="accent2">
            <a:lumMod val="40000"/>
            <a:lumOff val="60000"/>
          </a:schemeClr>
        </a:solidFill>
      </dgm:spPr>
    </dgm:pt>
    <dgm:pt modelId="{7CAC9104-49AE-4A9C-9F83-F0FE18C6C2E4}" type="pres">
      <dgm:prSet presAssocID="{A7A64837-0638-47AC-945D-60E5B4113A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49144D90-DF6D-47BD-9779-DC18F0EF6E55}" type="pres">
      <dgm:prSet presAssocID="{A7A64837-0638-47AC-945D-60E5B4113A1A}" presName="spaceRect" presStyleCnt="0"/>
      <dgm:spPr/>
    </dgm:pt>
    <dgm:pt modelId="{CD4FCD8D-C029-48E0-8581-9A42244C2A89}" type="pres">
      <dgm:prSet presAssocID="{A7A64837-0638-47AC-945D-60E5B4113A1A}" presName="parTx" presStyleLbl="revTx" presStyleIdx="1" presStyleCnt="4">
        <dgm:presLayoutVars>
          <dgm:chMax val="0"/>
          <dgm:chPref val="0"/>
        </dgm:presLayoutVars>
      </dgm:prSet>
      <dgm:spPr/>
    </dgm:pt>
    <dgm:pt modelId="{3862A109-77A3-47C7-B4BB-C1EF841FDD74}" type="pres">
      <dgm:prSet presAssocID="{041D4076-7C94-4488-958D-B5024CF0E595}" presName="sibTrans" presStyleCnt="0"/>
      <dgm:spPr/>
    </dgm:pt>
    <dgm:pt modelId="{B2F98BF2-6802-492E-82D4-275360B0887F}" type="pres">
      <dgm:prSet presAssocID="{5E3BEF0A-4B1F-4881-89F0-5A1DFBA5214B}" presName="compNode" presStyleCnt="0"/>
      <dgm:spPr/>
    </dgm:pt>
    <dgm:pt modelId="{9EEFE96C-4BB9-4767-9F66-1261C7BAD4A8}" type="pres">
      <dgm:prSet presAssocID="{5E3BEF0A-4B1F-4881-89F0-5A1DFBA5214B}" presName="bgRect" presStyleLbl="bgShp" presStyleIdx="2" presStyleCnt="4"/>
      <dgm:spPr>
        <a:solidFill>
          <a:schemeClr val="accent2">
            <a:lumMod val="40000"/>
            <a:lumOff val="60000"/>
          </a:schemeClr>
        </a:solidFill>
      </dgm:spPr>
    </dgm:pt>
    <dgm:pt modelId="{6A224B22-C803-4AEE-9745-0C5D35D58F4F}" type="pres">
      <dgm:prSet presAssocID="{5E3BEF0A-4B1F-4881-89F0-5A1DFBA521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DB1FFC3-2416-437B-9F58-3C70DC2E92DA}" type="pres">
      <dgm:prSet presAssocID="{5E3BEF0A-4B1F-4881-89F0-5A1DFBA5214B}" presName="spaceRect" presStyleCnt="0"/>
      <dgm:spPr/>
    </dgm:pt>
    <dgm:pt modelId="{277AD765-0064-4B24-A66E-8587295F6E53}" type="pres">
      <dgm:prSet presAssocID="{5E3BEF0A-4B1F-4881-89F0-5A1DFBA5214B}" presName="parTx" presStyleLbl="revTx" presStyleIdx="2" presStyleCnt="4">
        <dgm:presLayoutVars>
          <dgm:chMax val="0"/>
          <dgm:chPref val="0"/>
        </dgm:presLayoutVars>
      </dgm:prSet>
      <dgm:spPr/>
    </dgm:pt>
    <dgm:pt modelId="{F053BE51-4221-4690-865B-DFEB1E066B14}" type="pres">
      <dgm:prSet presAssocID="{9E079457-05A7-420E-B901-1480D63717BC}" presName="sibTrans" presStyleCnt="0"/>
      <dgm:spPr/>
    </dgm:pt>
    <dgm:pt modelId="{429493B2-5C79-4840-B72A-3DEDCAA2EFF8}" type="pres">
      <dgm:prSet presAssocID="{FBB398BD-5980-4C5F-8221-22DDBFEA361B}" presName="compNode" presStyleCnt="0"/>
      <dgm:spPr/>
    </dgm:pt>
    <dgm:pt modelId="{50D56D3C-2347-4A91-9AD5-BB5D735AD3DF}" type="pres">
      <dgm:prSet presAssocID="{FBB398BD-5980-4C5F-8221-22DDBFEA361B}" presName="bgRect" presStyleLbl="bgShp" presStyleIdx="3" presStyleCnt="4"/>
      <dgm:spPr>
        <a:solidFill>
          <a:schemeClr val="accent2">
            <a:lumMod val="40000"/>
            <a:lumOff val="60000"/>
          </a:schemeClr>
        </a:solidFill>
      </dgm:spPr>
    </dgm:pt>
    <dgm:pt modelId="{E158D69B-37E1-489F-9287-8CEBDAE1EB94}" type="pres">
      <dgm:prSet presAssocID="{FBB398BD-5980-4C5F-8221-22DDBFEA36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4A4FDC29-F83D-4C1A-982C-36B17BC2E443}" type="pres">
      <dgm:prSet presAssocID="{FBB398BD-5980-4C5F-8221-22DDBFEA361B}" presName="spaceRect" presStyleCnt="0"/>
      <dgm:spPr/>
    </dgm:pt>
    <dgm:pt modelId="{4A3DE6B2-2B84-44FA-A92F-3CE39C8B3C5A}" type="pres">
      <dgm:prSet presAssocID="{FBB398BD-5980-4C5F-8221-22DDBFEA361B}" presName="parTx" presStyleLbl="revTx" presStyleIdx="3" presStyleCnt="4">
        <dgm:presLayoutVars>
          <dgm:chMax val="0"/>
          <dgm:chPref val="0"/>
        </dgm:presLayoutVars>
      </dgm:prSet>
      <dgm:spPr/>
    </dgm:pt>
  </dgm:ptLst>
  <dgm:cxnLst>
    <dgm:cxn modelId="{91471F15-DC7F-4689-80F7-6AE5834432E0}" type="presOf" srcId="{FBB398BD-5980-4C5F-8221-22DDBFEA361B}" destId="{4A3DE6B2-2B84-44FA-A92F-3CE39C8B3C5A}" srcOrd="0" destOrd="0" presId="urn:microsoft.com/office/officeart/2018/2/layout/IconVerticalSolidList"/>
    <dgm:cxn modelId="{E5AC9947-7E6F-4BBD-9049-46B9E9941D65}" type="presOf" srcId="{A7A64837-0638-47AC-945D-60E5B4113A1A}" destId="{CD4FCD8D-C029-48E0-8581-9A42244C2A89}" srcOrd="0" destOrd="0" presId="urn:microsoft.com/office/officeart/2018/2/layout/IconVerticalSolidList"/>
    <dgm:cxn modelId="{F7342773-850C-407F-995D-37DC0837BE81}" type="presOf" srcId="{8AC86FE5-6572-490B-830F-EC3BD8CB59B7}" destId="{A52B24A6-0E30-45FC-BF90-F2388B06F299}" srcOrd="0" destOrd="0" presId="urn:microsoft.com/office/officeart/2018/2/layout/IconVerticalSolidList"/>
    <dgm:cxn modelId="{B8351F82-6E5C-4D46-8BBC-A62367B0F8CF}" type="presOf" srcId="{3071F5F5-8376-4E07-AEBF-3FC80B7B76E6}" destId="{E832E20B-9625-46EE-813A-E33AFC6B5FD0}" srcOrd="0" destOrd="0" presId="urn:microsoft.com/office/officeart/2018/2/layout/IconVerticalSolidList"/>
    <dgm:cxn modelId="{760CC7A4-21DC-49F3-99C8-B406F8ED9374}" srcId="{3071F5F5-8376-4E07-AEBF-3FC80B7B76E6}" destId="{8AC86FE5-6572-490B-830F-EC3BD8CB59B7}" srcOrd="0" destOrd="0" parTransId="{ABFDA7BA-BEB1-463C-B9C9-A6376F4E0FCE}" sibTransId="{9152A244-5186-4E9B-9AED-B7C91A074CCA}"/>
    <dgm:cxn modelId="{EF6849A5-C815-4CAC-B3B7-518FE0FE1815}" type="presOf" srcId="{5E3BEF0A-4B1F-4881-89F0-5A1DFBA5214B}" destId="{277AD765-0064-4B24-A66E-8587295F6E53}" srcOrd="0" destOrd="0" presId="urn:microsoft.com/office/officeart/2018/2/layout/IconVerticalSolidList"/>
    <dgm:cxn modelId="{72A2BBC5-A3AB-4036-A3EF-5B60A1442735}" srcId="{3071F5F5-8376-4E07-AEBF-3FC80B7B76E6}" destId="{5E3BEF0A-4B1F-4881-89F0-5A1DFBA5214B}" srcOrd="2" destOrd="0" parTransId="{62EFE9F2-C480-4A22-A70F-47DE7A99ABDA}" sibTransId="{9E079457-05A7-420E-B901-1480D63717BC}"/>
    <dgm:cxn modelId="{8E9092E3-FDA8-453D-9AF8-C32F4234976D}" srcId="{3071F5F5-8376-4E07-AEBF-3FC80B7B76E6}" destId="{A7A64837-0638-47AC-945D-60E5B4113A1A}" srcOrd="1" destOrd="0" parTransId="{23DB2B76-F3FA-4B0F-99FA-3402A9FB70F3}" sibTransId="{041D4076-7C94-4488-958D-B5024CF0E595}"/>
    <dgm:cxn modelId="{FC6ADAE7-9182-434C-A41E-991C4E3B2B29}" srcId="{3071F5F5-8376-4E07-AEBF-3FC80B7B76E6}" destId="{FBB398BD-5980-4C5F-8221-22DDBFEA361B}" srcOrd="3" destOrd="0" parTransId="{326944EA-9014-462D-A1F7-8E0E08DBFDEA}" sibTransId="{E5240FDF-CF8A-4EE6-8D49-1CB9C0E9B1D6}"/>
    <dgm:cxn modelId="{0E53A158-2ABA-449C-815A-BA2C0EB4E325}" type="presParOf" srcId="{E832E20B-9625-46EE-813A-E33AFC6B5FD0}" destId="{D2BCA7FB-B5C7-4E1D-A508-EDE70C0685BD}" srcOrd="0" destOrd="0" presId="urn:microsoft.com/office/officeart/2018/2/layout/IconVerticalSolidList"/>
    <dgm:cxn modelId="{622BF365-B30D-4138-A36A-5A6F8D2BB413}" type="presParOf" srcId="{D2BCA7FB-B5C7-4E1D-A508-EDE70C0685BD}" destId="{14CF126C-6901-43BB-A949-884AAD503203}" srcOrd="0" destOrd="0" presId="urn:microsoft.com/office/officeart/2018/2/layout/IconVerticalSolidList"/>
    <dgm:cxn modelId="{BA50DA99-1DEB-4485-B945-ABF49A068287}" type="presParOf" srcId="{D2BCA7FB-B5C7-4E1D-A508-EDE70C0685BD}" destId="{5747E8A4-6FF8-4D08-9E5A-60801E8CDC52}" srcOrd="1" destOrd="0" presId="urn:microsoft.com/office/officeart/2018/2/layout/IconVerticalSolidList"/>
    <dgm:cxn modelId="{D1D4469F-C5E0-4A71-ABDF-B5B4552182A4}" type="presParOf" srcId="{D2BCA7FB-B5C7-4E1D-A508-EDE70C0685BD}" destId="{63033EDF-3FDF-4B9E-B48A-E4B4B76B4FFC}" srcOrd="2" destOrd="0" presId="urn:microsoft.com/office/officeart/2018/2/layout/IconVerticalSolidList"/>
    <dgm:cxn modelId="{22B84773-3F7A-4B15-B425-AB5766DD7038}" type="presParOf" srcId="{D2BCA7FB-B5C7-4E1D-A508-EDE70C0685BD}" destId="{A52B24A6-0E30-45FC-BF90-F2388B06F299}" srcOrd="3" destOrd="0" presId="urn:microsoft.com/office/officeart/2018/2/layout/IconVerticalSolidList"/>
    <dgm:cxn modelId="{1B43CD94-B276-43B2-BAC0-0A0876787A7C}" type="presParOf" srcId="{E832E20B-9625-46EE-813A-E33AFC6B5FD0}" destId="{E7BA8D7C-FE6C-49C3-84E9-84B19B17ACB5}" srcOrd="1" destOrd="0" presId="urn:microsoft.com/office/officeart/2018/2/layout/IconVerticalSolidList"/>
    <dgm:cxn modelId="{6B551615-FEF8-4CBE-8000-0A143FBE7800}" type="presParOf" srcId="{E832E20B-9625-46EE-813A-E33AFC6B5FD0}" destId="{BAD19B21-118E-4211-8B10-F86FCEC1997F}" srcOrd="2" destOrd="0" presId="urn:microsoft.com/office/officeart/2018/2/layout/IconVerticalSolidList"/>
    <dgm:cxn modelId="{896F2014-28AF-41A5-B1FC-B978C5492BA4}" type="presParOf" srcId="{BAD19B21-118E-4211-8B10-F86FCEC1997F}" destId="{30369BF9-A9A4-493A-82A7-3C6C403B3D62}" srcOrd="0" destOrd="0" presId="urn:microsoft.com/office/officeart/2018/2/layout/IconVerticalSolidList"/>
    <dgm:cxn modelId="{6D599A0F-3610-43F3-AA19-CFDE55902F34}" type="presParOf" srcId="{BAD19B21-118E-4211-8B10-F86FCEC1997F}" destId="{7CAC9104-49AE-4A9C-9F83-F0FE18C6C2E4}" srcOrd="1" destOrd="0" presId="urn:microsoft.com/office/officeart/2018/2/layout/IconVerticalSolidList"/>
    <dgm:cxn modelId="{BB712753-0E4B-4837-AAB9-629E3DEFA1B4}" type="presParOf" srcId="{BAD19B21-118E-4211-8B10-F86FCEC1997F}" destId="{49144D90-DF6D-47BD-9779-DC18F0EF6E55}" srcOrd="2" destOrd="0" presId="urn:microsoft.com/office/officeart/2018/2/layout/IconVerticalSolidList"/>
    <dgm:cxn modelId="{3970837A-1149-482C-A871-2D8BD9A6F661}" type="presParOf" srcId="{BAD19B21-118E-4211-8B10-F86FCEC1997F}" destId="{CD4FCD8D-C029-48E0-8581-9A42244C2A89}" srcOrd="3" destOrd="0" presId="urn:microsoft.com/office/officeart/2018/2/layout/IconVerticalSolidList"/>
    <dgm:cxn modelId="{D7C775B2-8771-462F-99D9-153E022A9C2B}" type="presParOf" srcId="{E832E20B-9625-46EE-813A-E33AFC6B5FD0}" destId="{3862A109-77A3-47C7-B4BB-C1EF841FDD74}" srcOrd="3" destOrd="0" presId="urn:microsoft.com/office/officeart/2018/2/layout/IconVerticalSolidList"/>
    <dgm:cxn modelId="{FF00DDB8-3F01-48C6-B473-ADA4AC91717B}" type="presParOf" srcId="{E832E20B-9625-46EE-813A-E33AFC6B5FD0}" destId="{B2F98BF2-6802-492E-82D4-275360B0887F}" srcOrd="4" destOrd="0" presId="urn:microsoft.com/office/officeart/2018/2/layout/IconVerticalSolidList"/>
    <dgm:cxn modelId="{DB8B89D2-21C3-4DD3-BCAC-3B543973E08B}" type="presParOf" srcId="{B2F98BF2-6802-492E-82D4-275360B0887F}" destId="{9EEFE96C-4BB9-4767-9F66-1261C7BAD4A8}" srcOrd="0" destOrd="0" presId="urn:microsoft.com/office/officeart/2018/2/layout/IconVerticalSolidList"/>
    <dgm:cxn modelId="{1E7AC333-9338-4619-A005-2BE324CDE50A}" type="presParOf" srcId="{B2F98BF2-6802-492E-82D4-275360B0887F}" destId="{6A224B22-C803-4AEE-9745-0C5D35D58F4F}" srcOrd="1" destOrd="0" presId="urn:microsoft.com/office/officeart/2018/2/layout/IconVerticalSolidList"/>
    <dgm:cxn modelId="{A558FE67-CE23-4AF1-95A2-FCA0559A531F}" type="presParOf" srcId="{B2F98BF2-6802-492E-82D4-275360B0887F}" destId="{EDB1FFC3-2416-437B-9F58-3C70DC2E92DA}" srcOrd="2" destOrd="0" presId="urn:microsoft.com/office/officeart/2018/2/layout/IconVerticalSolidList"/>
    <dgm:cxn modelId="{AA852D6F-0EB0-4550-9637-B30D6EAD34A1}" type="presParOf" srcId="{B2F98BF2-6802-492E-82D4-275360B0887F}" destId="{277AD765-0064-4B24-A66E-8587295F6E53}" srcOrd="3" destOrd="0" presId="urn:microsoft.com/office/officeart/2018/2/layout/IconVerticalSolidList"/>
    <dgm:cxn modelId="{4C6EA89F-82B2-4716-B48F-477E73AC23B1}" type="presParOf" srcId="{E832E20B-9625-46EE-813A-E33AFC6B5FD0}" destId="{F053BE51-4221-4690-865B-DFEB1E066B14}" srcOrd="5" destOrd="0" presId="urn:microsoft.com/office/officeart/2018/2/layout/IconVerticalSolidList"/>
    <dgm:cxn modelId="{8B8F9AF0-BFFB-4F42-8B7C-B70730B0A283}" type="presParOf" srcId="{E832E20B-9625-46EE-813A-E33AFC6B5FD0}" destId="{429493B2-5C79-4840-B72A-3DEDCAA2EFF8}" srcOrd="6" destOrd="0" presId="urn:microsoft.com/office/officeart/2018/2/layout/IconVerticalSolidList"/>
    <dgm:cxn modelId="{4B685E9C-8396-4E39-B13A-5F6632ADAE30}" type="presParOf" srcId="{429493B2-5C79-4840-B72A-3DEDCAA2EFF8}" destId="{50D56D3C-2347-4A91-9AD5-BB5D735AD3DF}" srcOrd="0" destOrd="0" presId="urn:microsoft.com/office/officeart/2018/2/layout/IconVerticalSolidList"/>
    <dgm:cxn modelId="{72981BED-8F9A-4811-BBC9-F4A6718E1A5E}" type="presParOf" srcId="{429493B2-5C79-4840-B72A-3DEDCAA2EFF8}" destId="{E158D69B-37E1-489F-9287-8CEBDAE1EB94}" srcOrd="1" destOrd="0" presId="urn:microsoft.com/office/officeart/2018/2/layout/IconVerticalSolidList"/>
    <dgm:cxn modelId="{CD1971D0-759B-4D0F-B191-38DFF68CDA03}" type="presParOf" srcId="{429493B2-5C79-4840-B72A-3DEDCAA2EFF8}" destId="{4A4FDC29-F83D-4C1A-982C-36B17BC2E443}" srcOrd="2" destOrd="0" presId="urn:microsoft.com/office/officeart/2018/2/layout/IconVerticalSolidList"/>
    <dgm:cxn modelId="{A3BF3CBA-B284-4DD1-9D6A-807B5F143797}" type="presParOf" srcId="{429493B2-5C79-4840-B72A-3DEDCAA2EFF8}" destId="{4A3DE6B2-2B84-44FA-A92F-3CE39C8B3C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469A88-01BE-4314-AD6E-A4EDC70AAFA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5999EB6-9BD8-414D-A4A9-C4E03077550B}">
      <dgm:prSet/>
      <dgm:spPr/>
      <dgm:t>
        <a:bodyPr/>
        <a:lstStyle/>
        <a:p>
          <a:pPr rtl="0"/>
          <a:r>
            <a:rPr lang="en-US">
              <a:latin typeface="Calibri Light" panose="020F0302020204030204"/>
            </a:rPr>
            <a:t>Lexia</a:t>
          </a:r>
          <a:r>
            <a:rPr lang="en-US"/>
            <a:t> Core5</a:t>
          </a:r>
          <a:r>
            <a:rPr lang="en-US">
              <a:latin typeface="Calibri Light" panose="020F0302020204030204"/>
            </a:rPr>
            <a:t> - K-5th</a:t>
          </a:r>
          <a:endParaRPr lang="en-US"/>
        </a:p>
      </dgm:t>
    </dgm:pt>
    <dgm:pt modelId="{DE4C67FA-012E-479C-AE28-E9D6566D60EA}" type="parTrans" cxnId="{22D16106-0F06-4762-9760-DFEB9A35F0DA}">
      <dgm:prSet/>
      <dgm:spPr/>
      <dgm:t>
        <a:bodyPr/>
        <a:lstStyle/>
        <a:p>
          <a:endParaRPr lang="en-US"/>
        </a:p>
      </dgm:t>
    </dgm:pt>
    <dgm:pt modelId="{8C8F1B8B-6450-4E66-9576-0C4B03968568}" type="sibTrans" cxnId="{22D16106-0F06-4762-9760-DFEB9A35F0DA}">
      <dgm:prSet/>
      <dgm:spPr/>
      <dgm:t>
        <a:bodyPr/>
        <a:lstStyle/>
        <a:p>
          <a:endParaRPr lang="en-US"/>
        </a:p>
      </dgm:t>
    </dgm:pt>
    <dgm:pt modelId="{82B42E04-4022-46D4-8957-68BA3D5797FE}">
      <dgm:prSet/>
      <dgm:spPr/>
      <dgm:t>
        <a:bodyPr/>
        <a:lstStyle/>
        <a:p>
          <a:pPr rtl="0"/>
          <a:r>
            <a:rPr lang="en-US"/>
            <a:t>Lexia </a:t>
          </a:r>
          <a:r>
            <a:rPr lang="en-US" err="1"/>
            <a:t>PowerUp</a:t>
          </a:r>
          <a:r>
            <a:rPr lang="en-US">
              <a:latin typeface="Calibri Light" panose="020F0302020204030204"/>
            </a:rPr>
            <a:t> - 6th-12th</a:t>
          </a:r>
          <a:endParaRPr lang="en-US"/>
        </a:p>
      </dgm:t>
    </dgm:pt>
    <dgm:pt modelId="{5EA3A715-FFDB-4B1C-A50B-306D3BBB4B73}" type="parTrans" cxnId="{2F8B5706-2DB3-4F4D-99DD-E99982EBC7F8}">
      <dgm:prSet/>
      <dgm:spPr/>
      <dgm:t>
        <a:bodyPr/>
        <a:lstStyle/>
        <a:p>
          <a:endParaRPr lang="en-US"/>
        </a:p>
      </dgm:t>
    </dgm:pt>
    <dgm:pt modelId="{875A19D9-D5D8-4AC5-AF16-579E3A8338CC}" type="sibTrans" cxnId="{2F8B5706-2DB3-4F4D-99DD-E99982EBC7F8}">
      <dgm:prSet/>
      <dgm:spPr/>
      <dgm:t>
        <a:bodyPr/>
        <a:lstStyle/>
        <a:p>
          <a:endParaRPr lang="en-US"/>
        </a:p>
      </dgm:t>
    </dgm:pt>
    <dgm:pt modelId="{29CFD64F-7E07-4C72-AA47-AF0A670143F0}">
      <dgm:prSet/>
      <dgm:spPr/>
      <dgm:t>
        <a:bodyPr/>
        <a:lstStyle/>
        <a:p>
          <a:r>
            <a:rPr lang="en-US"/>
            <a:t>Diagnostics and Placement</a:t>
          </a:r>
        </a:p>
      </dgm:t>
    </dgm:pt>
    <dgm:pt modelId="{B7A727DB-86F1-4A67-A046-0CE8D62E5F07}" type="parTrans" cxnId="{D1B75585-F59B-4CFB-B168-DFFE36772A3D}">
      <dgm:prSet/>
      <dgm:spPr/>
      <dgm:t>
        <a:bodyPr/>
        <a:lstStyle/>
        <a:p>
          <a:endParaRPr lang="en-US"/>
        </a:p>
      </dgm:t>
    </dgm:pt>
    <dgm:pt modelId="{602C18FD-8468-4EC2-ACB7-3D75026BC59A}" type="sibTrans" cxnId="{D1B75585-F59B-4CFB-B168-DFFE36772A3D}">
      <dgm:prSet/>
      <dgm:spPr/>
      <dgm:t>
        <a:bodyPr/>
        <a:lstStyle/>
        <a:p>
          <a:endParaRPr lang="en-US"/>
        </a:p>
      </dgm:t>
    </dgm:pt>
    <dgm:pt modelId="{31804825-415C-460E-997E-BC47E3ACE50A}">
      <dgm:prSet/>
      <dgm:spPr/>
      <dgm:t>
        <a:bodyPr/>
        <a:lstStyle/>
        <a:p>
          <a:r>
            <a:rPr lang="en-US"/>
            <a:t>Recommended times</a:t>
          </a:r>
        </a:p>
      </dgm:t>
    </dgm:pt>
    <dgm:pt modelId="{4886B53D-EC01-4C25-9B8D-C14C3F0B3C91}" type="parTrans" cxnId="{94D8AA65-17E2-40C9-9EE3-274C80E7B614}">
      <dgm:prSet/>
      <dgm:spPr/>
      <dgm:t>
        <a:bodyPr/>
        <a:lstStyle/>
        <a:p>
          <a:endParaRPr lang="en-US"/>
        </a:p>
      </dgm:t>
    </dgm:pt>
    <dgm:pt modelId="{FBB7B9E3-C7DD-4EFD-9E29-20451884601F}" type="sibTrans" cxnId="{94D8AA65-17E2-40C9-9EE3-274C80E7B614}">
      <dgm:prSet/>
      <dgm:spPr/>
      <dgm:t>
        <a:bodyPr/>
        <a:lstStyle/>
        <a:p>
          <a:endParaRPr lang="en-US"/>
        </a:p>
      </dgm:t>
    </dgm:pt>
    <dgm:pt modelId="{90D44BE6-E536-45AB-AA6C-80A7C4DA5753}">
      <dgm:prSet/>
      <dgm:spPr/>
      <dgm:t>
        <a:bodyPr/>
        <a:lstStyle/>
        <a:p>
          <a:pPr rtl="0"/>
          <a:r>
            <a:rPr lang="en-US">
              <a:latin typeface="Calibri Light" panose="020F0302020204030204"/>
            </a:rPr>
            <a:t>6 Weeks Progress Reports</a:t>
          </a:r>
          <a:endParaRPr lang="en-US"/>
        </a:p>
      </dgm:t>
    </dgm:pt>
    <dgm:pt modelId="{95527A3B-32E2-46FF-B0E5-6EBD301D6684}" type="parTrans" cxnId="{D99B32E6-04ED-473A-A1FE-F5E0922294DC}">
      <dgm:prSet/>
      <dgm:spPr/>
      <dgm:t>
        <a:bodyPr/>
        <a:lstStyle/>
        <a:p>
          <a:endParaRPr lang="en-US"/>
        </a:p>
      </dgm:t>
    </dgm:pt>
    <dgm:pt modelId="{AB602976-CC15-4CC2-BC7A-095B7B63B47F}" type="sibTrans" cxnId="{D99B32E6-04ED-473A-A1FE-F5E0922294DC}">
      <dgm:prSet/>
      <dgm:spPr/>
      <dgm:t>
        <a:bodyPr/>
        <a:lstStyle/>
        <a:p>
          <a:endParaRPr lang="en-US"/>
        </a:p>
      </dgm:t>
    </dgm:pt>
    <dgm:pt modelId="{B7DCE65F-38C3-4C31-B3B6-918EF24E3BAD}" type="pres">
      <dgm:prSet presAssocID="{82469A88-01BE-4314-AD6E-A4EDC70AAFA2}" presName="vert0" presStyleCnt="0">
        <dgm:presLayoutVars>
          <dgm:dir/>
          <dgm:animOne val="branch"/>
          <dgm:animLvl val="lvl"/>
        </dgm:presLayoutVars>
      </dgm:prSet>
      <dgm:spPr/>
    </dgm:pt>
    <dgm:pt modelId="{9474DFF8-3DB9-4A94-A798-8830DF4E7D44}" type="pres">
      <dgm:prSet presAssocID="{A5999EB6-9BD8-414D-A4A9-C4E03077550B}" presName="thickLine" presStyleLbl="alignNode1" presStyleIdx="0" presStyleCnt="5"/>
      <dgm:spPr/>
    </dgm:pt>
    <dgm:pt modelId="{77420998-CB8A-4B37-AA32-970C9D694121}" type="pres">
      <dgm:prSet presAssocID="{A5999EB6-9BD8-414D-A4A9-C4E03077550B}" presName="horz1" presStyleCnt="0"/>
      <dgm:spPr/>
    </dgm:pt>
    <dgm:pt modelId="{A9E9FE01-DE1F-4D98-80C0-622C54501A62}" type="pres">
      <dgm:prSet presAssocID="{A5999EB6-9BD8-414D-A4A9-C4E03077550B}" presName="tx1" presStyleLbl="revTx" presStyleIdx="0" presStyleCnt="5"/>
      <dgm:spPr/>
    </dgm:pt>
    <dgm:pt modelId="{37E00BAF-6859-4018-AF50-B032EDE0CE89}" type="pres">
      <dgm:prSet presAssocID="{A5999EB6-9BD8-414D-A4A9-C4E03077550B}" presName="vert1" presStyleCnt="0"/>
      <dgm:spPr/>
    </dgm:pt>
    <dgm:pt modelId="{34051AC4-E323-4B5F-8B2E-E23FF7BA8A04}" type="pres">
      <dgm:prSet presAssocID="{82B42E04-4022-46D4-8957-68BA3D5797FE}" presName="thickLine" presStyleLbl="alignNode1" presStyleIdx="1" presStyleCnt="5"/>
      <dgm:spPr/>
    </dgm:pt>
    <dgm:pt modelId="{7C0395DA-0BAC-42F1-992C-19E7A72F7D74}" type="pres">
      <dgm:prSet presAssocID="{82B42E04-4022-46D4-8957-68BA3D5797FE}" presName="horz1" presStyleCnt="0"/>
      <dgm:spPr/>
    </dgm:pt>
    <dgm:pt modelId="{75662389-3F0B-4299-88F0-C31ED78FD447}" type="pres">
      <dgm:prSet presAssocID="{82B42E04-4022-46D4-8957-68BA3D5797FE}" presName="tx1" presStyleLbl="revTx" presStyleIdx="1" presStyleCnt="5"/>
      <dgm:spPr/>
    </dgm:pt>
    <dgm:pt modelId="{29CCA84F-F22D-478E-9B1D-5214760E1957}" type="pres">
      <dgm:prSet presAssocID="{82B42E04-4022-46D4-8957-68BA3D5797FE}" presName="vert1" presStyleCnt="0"/>
      <dgm:spPr/>
    </dgm:pt>
    <dgm:pt modelId="{17B408E1-CB4C-4022-AE7D-1E99C6E7EF02}" type="pres">
      <dgm:prSet presAssocID="{29CFD64F-7E07-4C72-AA47-AF0A670143F0}" presName="thickLine" presStyleLbl="alignNode1" presStyleIdx="2" presStyleCnt="5"/>
      <dgm:spPr/>
    </dgm:pt>
    <dgm:pt modelId="{D91626A8-83D0-4D0C-984F-207A51B011C0}" type="pres">
      <dgm:prSet presAssocID="{29CFD64F-7E07-4C72-AA47-AF0A670143F0}" presName="horz1" presStyleCnt="0"/>
      <dgm:spPr/>
    </dgm:pt>
    <dgm:pt modelId="{39EA5516-FC18-4A89-8329-416595F4AF1B}" type="pres">
      <dgm:prSet presAssocID="{29CFD64F-7E07-4C72-AA47-AF0A670143F0}" presName="tx1" presStyleLbl="revTx" presStyleIdx="2" presStyleCnt="5"/>
      <dgm:spPr/>
    </dgm:pt>
    <dgm:pt modelId="{EDC60276-C4C9-47AF-889A-881EC14ECF25}" type="pres">
      <dgm:prSet presAssocID="{29CFD64F-7E07-4C72-AA47-AF0A670143F0}" presName="vert1" presStyleCnt="0"/>
      <dgm:spPr/>
    </dgm:pt>
    <dgm:pt modelId="{D8460589-7220-4AA0-ADEC-AB5959EBFA83}" type="pres">
      <dgm:prSet presAssocID="{31804825-415C-460E-997E-BC47E3ACE50A}" presName="thickLine" presStyleLbl="alignNode1" presStyleIdx="3" presStyleCnt="5"/>
      <dgm:spPr/>
    </dgm:pt>
    <dgm:pt modelId="{57A6BB6D-7D49-4C0C-81B5-9FE901210161}" type="pres">
      <dgm:prSet presAssocID="{31804825-415C-460E-997E-BC47E3ACE50A}" presName="horz1" presStyleCnt="0"/>
      <dgm:spPr/>
    </dgm:pt>
    <dgm:pt modelId="{BAAE98DB-8C82-4199-8B9D-2381FA439781}" type="pres">
      <dgm:prSet presAssocID="{31804825-415C-460E-997E-BC47E3ACE50A}" presName="tx1" presStyleLbl="revTx" presStyleIdx="3" presStyleCnt="5"/>
      <dgm:spPr/>
    </dgm:pt>
    <dgm:pt modelId="{B774E8F6-6A63-4DDA-A0EF-2FE1259D8C09}" type="pres">
      <dgm:prSet presAssocID="{31804825-415C-460E-997E-BC47E3ACE50A}" presName="vert1" presStyleCnt="0"/>
      <dgm:spPr/>
    </dgm:pt>
    <dgm:pt modelId="{355602FD-9110-419C-B255-6540DFD7942F}" type="pres">
      <dgm:prSet presAssocID="{90D44BE6-E536-45AB-AA6C-80A7C4DA5753}" presName="thickLine" presStyleLbl="alignNode1" presStyleIdx="4" presStyleCnt="5"/>
      <dgm:spPr/>
    </dgm:pt>
    <dgm:pt modelId="{60006A1A-F4B4-4F82-816F-C88A237C7CEF}" type="pres">
      <dgm:prSet presAssocID="{90D44BE6-E536-45AB-AA6C-80A7C4DA5753}" presName="horz1" presStyleCnt="0"/>
      <dgm:spPr/>
    </dgm:pt>
    <dgm:pt modelId="{501CDCFD-7421-4A5D-9DD8-65993ADB6377}" type="pres">
      <dgm:prSet presAssocID="{90D44BE6-E536-45AB-AA6C-80A7C4DA5753}" presName="tx1" presStyleLbl="revTx" presStyleIdx="4" presStyleCnt="5"/>
      <dgm:spPr/>
    </dgm:pt>
    <dgm:pt modelId="{11570BF9-35D2-4BDA-A515-549E966BD2E2}" type="pres">
      <dgm:prSet presAssocID="{90D44BE6-E536-45AB-AA6C-80A7C4DA5753}" presName="vert1" presStyleCnt="0"/>
      <dgm:spPr/>
    </dgm:pt>
  </dgm:ptLst>
  <dgm:cxnLst>
    <dgm:cxn modelId="{C10D0503-2F34-4D8C-A1E2-11DA070E4518}" type="presOf" srcId="{82B42E04-4022-46D4-8957-68BA3D5797FE}" destId="{75662389-3F0B-4299-88F0-C31ED78FD447}" srcOrd="0" destOrd="0" presId="urn:microsoft.com/office/officeart/2008/layout/LinedList"/>
    <dgm:cxn modelId="{22D16106-0F06-4762-9760-DFEB9A35F0DA}" srcId="{82469A88-01BE-4314-AD6E-A4EDC70AAFA2}" destId="{A5999EB6-9BD8-414D-A4A9-C4E03077550B}" srcOrd="0" destOrd="0" parTransId="{DE4C67FA-012E-479C-AE28-E9D6566D60EA}" sibTransId="{8C8F1B8B-6450-4E66-9576-0C4B03968568}"/>
    <dgm:cxn modelId="{2F8B5706-2DB3-4F4D-99DD-E99982EBC7F8}" srcId="{82469A88-01BE-4314-AD6E-A4EDC70AAFA2}" destId="{82B42E04-4022-46D4-8957-68BA3D5797FE}" srcOrd="1" destOrd="0" parTransId="{5EA3A715-FFDB-4B1C-A50B-306D3BBB4B73}" sibTransId="{875A19D9-D5D8-4AC5-AF16-579E3A8338CC}"/>
    <dgm:cxn modelId="{3DFCBF0F-CC8F-4327-9ACD-B8BDF89BBABB}" type="presOf" srcId="{29CFD64F-7E07-4C72-AA47-AF0A670143F0}" destId="{39EA5516-FC18-4A89-8329-416595F4AF1B}" srcOrd="0" destOrd="0" presId="urn:microsoft.com/office/officeart/2008/layout/LinedList"/>
    <dgm:cxn modelId="{94D8AA65-17E2-40C9-9EE3-274C80E7B614}" srcId="{82469A88-01BE-4314-AD6E-A4EDC70AAFA2}" destId="{31804825-415C-460E-997E-BC47E3ACE50A}" srcOrd="3" destOrd="0" parTransId="{4886B53D-EC01-4C25-9B8D-C14C3F0B3C91}" sibTransId="{FBB7B9E3-C7DD-4EFD-9E29-20451884601F}"/>
    <dgm:cxn modelId="{0112DC81-88C4-4FC1-AD92-0199CA799676}" type="presOf" srcId="{31804825-415C-460E-997E-BC47E3ACE50A}" destId="{BAAE98DB-8C82-4199-8B9D-2381FA439781}" srcOrd="0" destOrd="0" presId="urn:microsoft.com/office/officeart/2008/layout/LinedList"/>
    <dgm:cxn modelId="{D1B75585-F59B-4CFB-B168-DFFE36772A3D}" srcId="{82469A88-01BE-4314-AD6E-A4EDC70AAFA2}" destId="{29CFD64F-7E07-4C72-AA47-AF0A670143F0}" srcOrd="2" destOrd="0" parTransId="{B7A727DB-86F1-4A67-A046-0CE8D62E5F07}" sibTransId="{602C18FD-8468-4EC2-ACB7-3D75026BC59A}"/>
    <dgm:cxn modelId="{F1EF31A1-53A5-458B-9068-098BD7EC62C1}" type="presOf" srcId="{82469A88-01BE-4314-AD6E-A4EDC70AAFA2}" destId="{B7DCE65F-38C3-4C31-B3B6-918EF24E3BAD}" srcOrd="0" destOrd="0" presId="urn:microsoft.com/office/officeart/2008/layout/LinedList"/>
    <dgm:cxn modelId="{044541E2-051F-447A-A071-A55E986A4444}" type="presOf" srcId="{90D44BE6-E536-45AB-AA6C-80A7C4DA5753}" destId="{501CDCFD-7421-4A5D-9DD8-65993ADB6377}" srcOrd="0" destOrd="0" presId="urn:microsoft.com/office/officeart/2008/layout/LinedList"/>
    <dgm:cxn modelId="{D99B32E6-04ED-473A-A1FE-F5E0922294DC}" srcId="{82469A88-01BE-4314-AD6E-A4EDC70AAFA2}" destId="{90D44BE6-E536-45AB-AA6C-80A7C4DA5753}" srcOrd="4" destOrd="0" parTransId="{95527A3B-32E2-46FF-B0E5-6EBD301D6684}" sibTransId="{AB602976-CC15-4CC2-BC7A-095B7B63B47F}"/>
    <dgm:cxn modelId="{995F15F1-DABE-429F-B012-F843657EBAAA}" type="presOf" srcId="{A5999EB6-9BD8-414D-A4A9-C4E03077550B}" destId="{A9E9FE01-DE1F-4D98-80C0-622C54501A62}" srcOrd="0" destOrd="0" presId="urn:microsoft.com/office/officeart/2008/layout/LinedList"/>
    <dgm:cxn modelId="{2CB69E19-7BA0-4640-9D35-60D3CD4A9438}" type="presParOf" srcId="{B7DCE65F-38C3-4C31-B3B6-918EF24E3BAD}" destId="{9474DFF8-3DB9-4A94-A798-8830DF4E7D44}" srcOrd="0" destOrd="0" presId="urn:microsoft.com/office/officeart/2008/layout/LinedList"/>
    <dgm:cxn modelId="{44D12CEE-B0C3-4F34-9BB7-1B9EC37BD9D3}" type="presParOf" srcId="{B7DCE65F-38C3-4C31-B3B6-918EF24E3BAD}" destId="{77420998-CB8A-4B37-AA32-970C9D694121}" srcOrd="1" destOrd="0" presId="urn:microsoft.com/office/officeart/2008/layout/LinedList"/>
    <dgm:cxn modelId="{F5FA87E8-BD17-492B-BA80-4DA0003AE122}" type="presParOf" srcId="{77420998-CB8A-4B37-AA32-970C9D694121}" destId="{A9E9FE01-DE1F-4D98-80C0-622C54501A62}" srcOrd="0" destOrd="0" presId="urn:microsoft.com/office/officeart/2008/layout/LinedList"/>
    <dgm:cxn modelId="{CC3B6921-242B-421F-8741-D1954BA04EE7}" type="presParOf" srcId="{77420998-CB8A-4B37-AA32-970C9D694121}" destId="{37E00BAF-6859-4018-AF50-B032EDE0CE89}" srcOrd="1" destOrd="0" presId="urn:microsoft.com/office/officeart/2008/layout/LinedList"/>
    <dgm:cxn modelId="{93AD327A-2F3E-44F7-A7FF-1C459940CE48}" type="presParOf" srcId="{B7DCE65F-38C3-4C31-B3B6-918EF24E3BAD}" destId="{34051AC4-E323-4B5F-8B2E-E23FF7BA8A04}" srcOrd="2" destOrd="0" presId="urn:microsoft.com/office/officeart/2008/layout/LinedList"/>
    <dgm:cxn modelId="{6CAAAFEB-C6D9-44C8-9F0A-BE65BCA44CD7}" type="presParOf" srcId="{B7DCE65F-38C3-4C31-B3B6-918EF24E3BAD}" destId="{7C0395DA-0BAC-42F1-992C-19E7A72F7D74}" srcOrd="3" destOrd="0" presId="urn:microsoft.com/office/officeart/2008/layout/LinedList"/>
    <dgm:cxn modelId="{9F3B2EA6-6F13-42FC-837A-F4096363709D}" type="presParOf" srcId="{7C0395DA-0BAC-42F1-992C-19E7A72F7D74}" destId="{75662389-3F0B-4299-88F0-C31ED78FD447}" srcOrd="0" destOrd="0" presId="urn:microsoft.com/office/officeart/2008/layout/LinedList"/>
    <dgm:cxn modelId="{C4A5B5D5-6215-4926-8C5B-E86925A6A31B}" type="presParOf" srcId="{7C0395DA-0BAC-42F1-992C-19E7A72F7D74}" destId="{29CCA84F-F22D-478E-9B1D-5214760E1957}" srcOrd="1" destOrd="0" presId="urn:microsoft.com/office/officeart/2008/layout/LinedList"/>
    <dgm:cxn modelId="{37D397AD-7366-49F7-B9D6-03D656C40CD6}" type="presParOf" srcId="{B7DCE65F-38C3-4C31-B3B6-918EF24E3BAD}" destId="{17B408E1-CB4C-4022-AE7D-1E99C6E7EF02}" srcOrd="4" destOrd="0" presId="urn:microsoft.com/office/officeart/2008/layout/LinedList"/>
    <dgm:cxn modelId="{8516DF7E-8691-4E0C-B90D-C260BA1C0B5D}" type="presParOf" srcId="{B7DCE65F-38C3-4C31-B3B6-918EF24E3BAD}" destId="{D91626A8-83D0-4D0C-984F-207A51B011C0}" srcOrd="5" destOrd="0" presId="urn:microsoft.com/office/officeart/2008/layout/LinedList"/>
    <dgm:cxn modelId="{77A2B92B-8176-4A06-B02E-BB6A86C9FC56}" type="presParOf" srcId="{D91626A8-83D0-4D0C-984F-207A51B011C0}" destId="{39EA5516-FC18-4A89-8329-416595F4AF1B}" srcOrd="0" destOrd="0" presId="urn:microsoft.com/office/officeart/2008/layout/LinedList"/>
    <dgm:cxn modelId="{DFF38C99-CA25-4549-94C6-FEFB82758371}" type="presParOf" srcId="{D91626A8-83D0-4D0C-984F-207A51B011C0}" destId="{EDC60276-C4C9-47AF-889A-881EC14ECF25}" srcOrd="1" destOrd="0" presId="urn:microsoft.com/office/officeart/2008/layout/LinedList"/>
    <dgm:cxn modelId="{C948B675-DC32-4FDD-85DE-F189383E4659}" type="presParOf" srcId="{B7DCE65F-38C3-4C31-B3B6-918EF24E3BAD}" destId="{D8460589-7220-4AA0-ADEC-AB5959EBFA83}" srcOrd="6" destOrd="0" presId="urn:microsoft.com/office/officeart/2008/layout/LinedList"/>
    <dgm:cxn modelId="{1F77CB4C-6AAE-4338-B6BD-64EF099BE8E2}" type="presParOf" srcId="{B7DCE65F-38C3-4C31-B3B6-918EF24E3BAD}" destId="{57A6BB6D-7D49-4C0C-81B5-9FE901210161}" srcOrd="7" destOrd="0" presId="urn:microsoft.com/office/officeart/2008/layout/LinedList"/>
    <dgm:cxn modelId="{C784D355-712A-463B-985A-8CF3B2C8F3BF}" type="presParOf" srcId="{57A6BB6D-7D49-4C0C-81B5-9FE901210161}" destId="{BAAE98DB-8C82-4199-8B9D-2381FA439781}" srcOrd="0" destOrd="0" presId="urn:microsoft.com/office/officeart/2008/layout/LinedList"/>
    <dgm:cxn modelId="{E57C167F-09DE-4309-B584-7239506FBD36}" type="presParOf" srcId="{57A6BB6D-7D49-4C0C-81B5-9FE901210161}" destId="{B774E8F6-6A63-4DDA-A0EF-2FE1259D8C09}" srcOrd="1" destOrd="0" presId="urn:microsoft.com/office/officeart/2008/layout/LinedList"/>
    <dgm:cxn modelId="{99E06AF4-FD45-4ECC-A66F-A9C97794621D}" type="presParOf" srcId="{B7DCE65F-38C3-4C31-B3B6-918EF24E3BAD}" destId="{355602FD-9110-419C-B255-6540DFD7942F}" srcOrd="8" destOrd="0" presId="urn:microsoft.com/office/officeart/2008/layout/LinedList"/>
    <dgm:cxn modelId="{D2368C51-EFE4-4BBA-ACEC-A76AE9748D79}" type="presParOf" srcId="{B7DCE65F-38C3-4C31-B3B6-918EF24E3BAD}" destId="{60006A1A-F4B4-4F82-816F-C88A237C7CEF}" srcOrd="9" destOrd="0" presId="urn:microsoft.com/office/officeart/2008/layout/LinedList"/>
    <dgm:cxn modelId="{6C6635E9-9910-4B4F-96B8-36625DAD134B}" type="presParOf" srcId="{60006A1A-F4B4-4F82-816F-C88A237C7CEF}" destId="{501CDCFD-7421-4A5D-9DD8-65993ADB6377}" srcOrd="0" destOrd="0" presId="urn:microsoft.com/office/officeart/2008/layout/LinedList"/>
    <dgm:cxn modelId="{86968960-B862-4B78-8E5C-3DCC80F04DF3}" type="presParOf" srcId="{60006A1A-F4B4-4F82-816F-C88A237C7CEF}" destId="{11570BF9-35D2-4BDA-A515-549E966BD2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2B5F43-F0F3-44FF-B8B0-AF04B98E5CD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1E628A3-3859-42FF-B1D2-CAFFE789F823}">
      <dgm:prSet phldr="0"/>
      <dgm:spPr/>
      <dgm:t>
        <a:bodyPr/>
        <a:lstStyle/>
        <a:p>
          <a:pPr rtl="0"/>
          <a:r>
            <a:rPr lang="en-US">
              <a:solidFill>
                <a:schemeClr val="tx1"/>
              </a:solidFill>
              <a:latin typeface="Calibri Light" panose="020F0302020204030204"/>
            </a:rPr>
            <a:t>Signs of Dyslexia by Age</a:t>
          </a:r>
          <a:endParaRPr lang="en-US">
            <a:solidFill>
              <a:schemeClr val="tx1"/>
            </a:solidFill>
          </a:endParaRPr>
        </a:p>
      </dgm:t>
    </dgm:pt>
    <dgm:pt modelId="{196767D9-FB22-423A-854C-6E28AB894B4C}" type="parTrans" cxnId="{ACD17876-FF3D-43F6-8ADF-ED1BE69B9646}">
      <dgm:prSet/>
      <dgm:spPr/>
      <dgm:t>
        <a:bodyPr/>
        <a:lstStyle/>
        <a:p>
          <a:endParaRPr lang="en-US"/>
        </a:p>
      </dgm:t>
    </dgm:pt>
    <dgm:pt modelId="{72A18098-D93D-415E-ACC5-4AF1484AF6CA}" type="sibTrans" cxnId="{ACD17876-FF3D-43F6-8ADF-ED1BE69B9646}">
      <dgm:prSet/>
      <dgm:spPr/>
      <dgm:t>
        <a:bodyPr/>
        <a:lstStyle/>
        <a:p>
          <a:endParaRPr lang="en-US"/>
        </a:p>
      </dgm:t>
    </dgm:pt>
    <dgm:pt modelId="{AEB7CB95-C9E8-405C-A013-8132AAFDF1C7}">
      <dgm:prSet phldr="0"/>
      <dgm:spPr/>
      <dgm:t>
        <a:bodyPr/>
        <a:lstStyle/>
        <a:p>
          <a:pPr rtl="0"/>
          <a:r>
            <a:rPr lang="en-US">
              <a:solidFill>
                <a:schemeClr val="tx1"/>
              </a:solidFill>
              <a:latin typeface="Calibri Light" panose="020F0302020204030204"/>
            </a:rPr>
            <a:t>Common Misconceptions</a:t>
          </a:r>
        </a:p>
      </dgm:t>
    </dgm:pt>
    <dgm:pt modelId="{C2F229C4-F949-45E1-812A-056E607D1616}" type="parTrans" cxnId="{78D120E8-2A2C-4C7A-8E56-3721B422C420}">
      <dgm:prSet/>
      <dgm:spPr/>
    </dgm:pt>
    <dgm:pt modelId="{0EC1F88D-4B74-4D72-B6E1-0B1E874C82AE}" type="sibTrans" cxnId="{78D120E8-2A2C-4C7A-8E56-3721B422C420}">
      <dgm:prSet/>
      <dgm:spPr/>
    </dgm:pt>
    <dgm:pt modelId="{33B8E3EC-2580-474C-9A24-251BDCF316E6}">
      <dgm:prSet phldr="0"/>
      <dgm:spPr/>
      <dgm:t>
        <a:bodyPr/>
        <a:lstStyle/>
        <a:p>
          <a:pPr rtl="0"/>
          <a:r>
            <a:rPr lang="en-US">
              <a:solidFill>
                <a:schemeClr val="tx1"/>
              </a:solidFill>
              <a:latin typeface="Calibri Light" panose="020F0302020204030204"/>
            </a:rPr>
            <a:t>Resource List</a:t>
          </a:r>
        </a:p>
      </dgm:t>
    </dgm:pt>
    <dgm:pt modelId="{ACCBC4C5-A80D-44DF-9300-1D24EC63FDA4}" type="parTrans" cxnId="{73AAAF53-6533-4C56-81EE-1DE838A1BD43}">
      <dgm:prSet/>
      <dgm:spPr/>
    </dgm:pt>
    <dgm:pt modelId="{828B9235-32D3-4EBD-90B7-5E997377B64F}" type="sibTrans" cxnId="{73AAAF53-6533-4C56-81EE-1DE838A1BD43}">
      <dgm:prSet/>
      <dgm:spPr/>
    </dgm:pt>
    <dgm:pt modelId="{B23DAE1E-AD5A-4C51-B30E-639FE633E291}">
      <dgm:prSet phldr="0"/>
      <dgm:spPr/>
      <dgm:t>
        <a:bodyPr/>
        <a:lstStyle/>
        <a:p>
          <a:pPr rtl="0"/>
          <a:r>
            <a:rPr lang="en-US">
              <a:latin typeface="Calibri Light" panose="020F0302020204030204"/>
            </a:rPr>
            <a:t>Stages of Writing Development</a:t>
          </a:r>
        </a:p>
      </dgm:t>
    </dgm:pt>
    <dgm:pt modelId="{7D2F6E0B-89DB-4599-B712-703570BB23CD}" type="parTrans" cxnId="{0DD0E399-BBDD-4C0F-BA89-D01A00F16455}">
      <dgm:prSet/>
      <dgm:spPr/>
    </dgm:pt>
    <dgm:pt modelId="{EB6B983A-31AF-47CD-970F-BC1506751681}" type="sibTrans" cxnId="{0DD0E399-BBDD-4C0F-BA89-D01A00F16455}">
      <dgm:prSet/>
      <dgm:spPr/>
    </dgm:pt>
    <dgm:pt modelId="{AC8A8002-B97A-4480-B14B-8F88322B3FFC}" type="pres">
      <dgm:prSet presAssocID="{B52B5F43-F0F3-44FF-B8B0-AF04B98E5CDD}" presName="vert0" presStyleCnt="0">
        <dgm:presLayoutVars>
          <dgm:dir/>
          <dgm:animOne val="branch"/>
          <dgm:animLvl val="lvl"/>
        </dgm:presLayoutVars>
      </dgm:prSet>
      <dgm:spPr/>
    </dgm:pt>
    <dgm:pt modelId="{C92D946E-6175-4C02-ADC0-F595CFB3BEB5}" type="pres">
      <dgm:prSet presAssocID="{E1E628A3-3859-42FF-B1D2-CAFFE789F823}" presName="thickLine" presStyleLbl="alignNode1" presStyleIdx="0" presStyleCnt="4"/>
      <dgm:spPr/>
    </dgm:pt>
    <dgm:pt modelId="{EE32F061-85D9-4793-8FD6-285B6CF07226}" type="pres">
      <dgm:prSet presAssocID="{E1E628A3-3859-42FF-B1D2-CAFFE789F823}" presName="horz1" presStyleCnt="0"/>
      <dgm:spPr/>
    </dgm:pt>
    <dgm:pt modelId="{ABAB6F47-2FF1-4A42-A6D1-38AB1149D3E4}" type="pres">
      <dgm:prSet presAssocID="{E1E628A3-3859-42FF-B1D2-CAFFE789F823}" presName="tx1" presStyleLbl="revTx" presStyleIdx="0" presStyleCnt="4"/>
      <dgm:spPr/>
    </dgm:pt>
    <dgm:pt modelId="{346A9751-531F-4CE8-923A-151E2B780C1F}" type="pres">
      <dgm:prSet presAssocID="{E1E628A3-3859-42FF-B1D2-CAFFE789F823}" presName="vert1" presStyleCnt="0"/>
      <dgm:spPr/>
    </dgm:pt>
    <dgm:pt modelId="{73C82AF8-7269-4822-A975-B0D626C404AF}" type="pres">
      <dgm:prSet presAssocID="{AEB7CB95-C9E8-405C-A013-8132AAFDF1C7}" presName="thickLine" presStyleLbl="alignNode1" presStyleIdx="1" presStyleCnt="4"/>
      <dgm:spPr/>
    </dgm:pt>
    <dgm:pt modelId="{D0BEDC42-B998-45EE-B65C-1A36EB5ADFE1}" type="pres">
      <dgm:prSet presAssocID="{AEB7CB95-C9E8-405C-A013-8132AAFDF1C7}" presName="horz1" presStyleCnt="0"/>
      <dgm:spPr/>
    </dgm:pt>
    <dgm:pt modelId="{787E394B-259D-4ACB-9112-759014700946}" type="pres">
      <dgm:prSet presAssocID="{AEB7CB95-C9E8-405C-A013-8132AAFDF1C7}" presName="tx1" presStyleLbl="revTx" presStyleIdx="1" presStyleCnt="4"/>
      <dgm:spPr/>
    </dgm:pt>
    <dgm:pt modelId="{D3CD0D46-B9A5-4510-A521-66B4B55DD503}" type="pres">
      <dgm:prSet presAssocID="{AEB7CB95-C9E8-405C-A013-8132AAFDF1C7}" presName="vert1" presStyleCnt="0"/>
      <dgm:spPr/>
    </dgm:pt>
    <dgm:pt modelId="{35A85D25-4F74-4FA3-AEB0-2499192E993A}" type="pres">
      <dgm:prSet presAssocID="{33B8E3EC-2580-474C-9A24-251BDCF316E6}" presName="thickLine" presStyleLbl="alignNode1" presStyleIdx="2" presStyleCnt="4"/>
      <dgm:spPr/>
    </dgm:pt>
    <dgm:pt modelId="{18F7B6A8-E843-4039-B20F-B575A5C8A50E}" type="pres">
      <dgm:prSet presAssocID="{33B8E3EC-2580-474C-9A24-251BDCF316E6}" presName="horz1" presStyleCnt="0"/>
      <dgm:spPr/>
    </dgm:pt>
    <dgm:pt modelId="{F0B60163-852D-44E9-BD44-DA6B3F2851BD}" type="pres">
      <dgm:prSet presAssocID="{33B8E3EC-2580-474C-9A24-251BDCF316E6}" presName="tx1" presStyleLbl="revTx" presStyleIdx="2" presStyleCnt="4"/>
      <dgm:spPr/>
    </dgm:pt>
    <dgm:pt modelId="{28B657B5-DD4A-4F95-A84D-862B7645BA5B}" type="pres">
      <dgm:prSet presAssocID="{33B8E3EC-2580-474C-9A24-251BDCF316E6}" presName="vert1" presStyleCnt="0"/>
      <dgm:spPr/>
    </dgm:pt>
    <dgm:pt modelId="{FC370C9A-334E-4A61-BB83-7561A61FDFBD}" type="pres">
      <dgm:prSet presAssocID="{B23DAE1E-AD5A-4C51-B30E-639FE633E291}" presName="thickLine" presStyleLbl="alignNode1" presStyleIdx="3" presStyleCnt="4"/>
      <dgm:spPr/>
    </dgm:pt>
    <dgm:pt modelId="{36D3E002-F60E-4F2B-87B6-2588EDAF2486}" type="pres">
      <dgm:prSet presAssocID="{B23DAE1E-AD5A-4C51-B30E-639FE633E291}" presName="horz1" presStyleCnt="0"/>
      <dgm:spPr/>
    </dgm:pt>
    <dgm:pt modelId="{A8455AB3-1A37-434F-B285-423E49727699}" type="pres">
      <dgm:prSet presAssocID="{B23DAE1E-AD5A-4C51-B30E-639FE633E291}" presName="tx1" presStyleLbl="revTx" presStyleIdx="3" presStyleCnt="4"/>
      <dgm:spPr/>
    </dgm:pt>
    <dgm:pt modelId="{FEDC7B36-35B4-40D7-96CB-200CDB6F7527}" type="pres">
      <dgm:prSet presAssocID="{B23DAE1E-AD5A-4C51-B30E-639FE633E291}" presName="vert1" presStyleCnt="0"/>
      <dgm:spPr/>
    </dgm:pt>
  </dgm:ptLst>
  <dgm:cxnLst>
    <dgm:cxn modelId="{935B4C09-5E34-49E6-AB74-916A4AF6F2C5}" type="presOf" srcId="{AEB7CB95-C9E8-405C-A013-8132AAFDF1C7}" destId="{787E394B-259D-4ACB-9112-759014700946}" srcOrd="0" destOrd="0" presId="urn:microsoft.com/office/officeart/2008/layout/LinedList"/>
    <dgm:cxn modelId="{D8E92F64-4368-41F0-B02A-CD221AA302EE}" type="presOf" srcId="{33B8E3EC-2580-474C-9A24-251BDCF316E6}" destId="{F0B60163-852D-44E9-BD44-DA6B3F2851BD}" srcOrd="0" destOrd="0" presId="urn:microsoft.com/office/officeart/2008/layout/LinedList"/>
    <dgm:cxn modelId="{24E68272-30B1-412A-AAA8-A248AC08F725}" type="presOf" srcId="{B52B5F43-F0F3-44FF-B8B0-AF04B98E5CDD}" destId="{AC8A8002-B97A-4480-B14B-8F88322B3FFC}" srcOrd="0" destOrd="0" presId="urn:microsoft.com/office/officeart/2008/layout/LinedList"/>
    <dgm:cxn modelId="{73AAAF53-6533-4C56-81EE-1DE838A1BD43}" srcId="{B52B5F43-F0F3-44FF-B8B0-AF04B98E5CDD}" destId="{33B8E3EC-2580-474C-9A24-251BDCF316E6}" srcOrd="2" destOrd="0" parTransId="{ACCBC4C5-A80D-44DF-9300-1D24EC63FDA4}" sibTransId="{828B9235-32D3-4EBD-90B7-5E997377B64F}"/>
    <dgm:cxn modelId="{ACD17876-FF3D-43F6-8ADF-ED1BE69B9646}" srcId="{B52B5F43-F0F3-44FF-B8B0-AF04B98E5CDD}" destId="{E1E628A3-3859-42FF-B1D2-CAFFE789F823}" srcOrd="0" destOrd="0" parTransId="{196767D9-FB22-423A-854C-6E28AB894B4C}" sibTransId="{72A18098-D93D-415E-ACC5-4AF1484AF6CA}"/>
    <dgm:cxn modelId="{0DD0E399-BBDD-4C0F-BA89-D01A00F16455}" srcId="{B52B5F43-F0F3-44FF-B8B0-AF04B98E5CDD}" destId="{B23DAE1E-AD5A-4C51-B30E-639FE633E291}" srcOrd="3" destOrd="0" parTransId="{7D2F6E0B-89DB-4599-B712-703570BB23CD}" sibTransId="{EB6B983A-31AF-47CD-970F-BC1506751681}"/>
    <dgm:cxn modelId="{FEEB759F-9D4B-4DC7-ACD0-D2C1F39FE807}" type="presOf" srcId="{B23DAE1E-AD5A-4C51-B30E-639FE633E291}" destId="{A8455AB3-1A37-434F-B285-423E49727699}" srcOrd="0" destOrd="0" presId="urn:microsoft.com/office/officeart/2008/layout/LinedList"/>
    <dgm:cxn modelId="{4F3F66BE-AA75-4C76-B464-5E8D1E7C4531}" type="presOf" srcId="{E1E628A3-3859-42FF-B1D2-CAFFE789F823}" destId="{ABAB6F47-2FF1-4A42-A6D1-38AB1149D3E4}" srcOrd="0" destOrd="0" presId="urn:microsoft.com/office/officeart/2008/layout/LinedList"/>
    <dgm:cxn modelId="{78D120E8-2A2C-4C7A-8E56-3721B422C420}" srcId="{B52B5F43-F0F3-44FF-B8B0-AF04B98E5CDD}" destId="{AEB7CB95-C9E8-405C-A013-8132AAFDF1C7}" srcOrd="1" destOrd="0" parTransId="{C2F229C4-F949-45E1-812A-056E607D1616}" sibTransId="{0EC1F88D-4B74-4D72-B6E1-0B1E874C82AE}"/>
    <dgm:cxn modelId="{594D9FE5-6058-46FD-A00D-408B27EEF584}" type="presParOf" srcId="{AC8A8002-B97A-4480-B14B-8F88322B3FFC}" destId="{C92D946E-6175-4C02-ADC0-F595CFB3BEB5}" srcOrd="0" destOrd="0" presId="urn:microsoft.com/office/officeart/2008/layout/LinedList"/>
    <dgm:cxn modelId="{D2E2B76E-AF19-4518-918A-075D2413F3FE}" type="presParOf" srcId="{AC8A8002-B97A-4480-B14B-8F88322B3FFC}" destId="{EE32F061-85D9-4793-8FD6-285B6CF07226}" srcOrd="1" destOrd="0" presId="urn:microsoft.com/office/officeart/2008/layout/LinedList"/>
    <dgm:cxn modelId="{8D3014C3-0DB0-4566-9055-7F72D7519C72}" type="presParOf" srcId="{EE32F061-85D9-4793-8FD6-285B6CF07226}" destId="{ABAB6F47-2FF1-4A42-A6D1-38AB1149D3E4}" srcOrd="0" destOrd="0" presId="urn:microsoft.com/office/officeart/2008/layout/LinedList"/>
    <dgm:cxn modelId="{4BCEEA91-F833-4FB0-B90D-05A7EDE85926}" type="presParOf" srcId="{EE32F061-85D9-4793-8FD6-285B6CF07226}" destId="{346A9751-531F-4CE8-923A-151E2B780C1F}" srcOrd="1" destOrd="0" presId="urn:microsoft.com/office/officeart/2008/layout/LinedList"/>
    <dgm:cxn modelId="{888F21B7-7F77-4E26-B992-A694975612ED}" type="presParOf" srcId="{AC8A8002-B97A-4480-B14B-8F88322B3FFC}" destId="{73C82AF8-7269-4822-A975-B0D626C404AF}" srcOrd="2" destOrd="0" presId="urn:microsoft.com/office/officeart/2008/layout/LinedList"/>
    <dgm:cxn modelId="{79B91FD0-A063-4353-A4E1-7A225C4CC03C}" type="presParOf" srcId="{AC8A8002-B97A-4480-B14B-8F88322B3FFC}" destId="{D0BEDC42-B998-45EE-B65C-1A36EB5ADFE1}" srcOrd="3" destOrd="0" presId="urn:microsoft.com/office/officeart/2008/layout/LinedList"/>
    <dgm:cxn modelId="{6DA3D5D4-FCA0-47D5-8210-4D94ACECAE90}" type="presParOf" srcId="{D0BEDC42-B998-45EE-B65C-1A36EB5ADFE1}" destId="{787E394B-259D-4ACB-9112-759014700946}" srcOrd="0" destOrd="0" presId="urn:microsoft.com/office/officeart/2008/layout/LinedList"/>
    <dgm:cxn modelId="{E7A39D73-91F9-4DDD-B8FB-06F626E09E3D}" type="presParOf" srcId="{D0BEDC42-B998-45EE-B65C-1A36EB5ADFE1}" destId="{D3CD0D46-B9A5-4510-A521-66B4B55DD503}" srcOrd="1" destOrd="0" presId="urn:microsoft.com/office/officeart/2008/layout/LinedList"/>
    <dgm:cxn modelId="{DEA6522C-FA4B-4832-8381-E79125D0DB6F}" type="presParOf" srcId="{AC8A8002-B97A-4480-B14B-8F88322B3FFC}" destId="{35A85D25-4F74-4FA3-AEB0-2499192E993A}" srcOrd="4" destOrd="0" presId="urn:microsoft.com/office/officeart/2008/layout/LinedList"/>
    <dgm:cxn modelId="{20BC33B7-3817-417B-BFD4-A06A35F38C32}" type="presParOf" srcId="{AC8A8002-B97A-4480-B14B-8F88322B3FFC}" destId="{18F7B6A8-E843-4039-B20F-B575A5C8A50E}" srcOrd="5" destOrd="0" presId="urn:microsoft.com/office/officeart/2008/layout/LinedList"/>
    <dgm:cxn modelId="{AB6CE0C0-8807-49F4-82CF-256B8099B9F8}" type="presParOf" srcId="{18F7B6A8-E843-4039-B20F-B575A5C8A50E}" destId="{F0B60163-852D-44E9-BD44-DA6B3F2851BD}" srcOrd="0" destOrd="0" presId="urn:microsoft.com/office/officeart/2008/layout/LinedList"/>
    <dgm:cxn modelId="{6A6CBA47-40DA-4A66-9CA4-B73821A9903B}" type="presParOf" srcId="{18F7B6A8-E843-4039-B20F-B575A5C8A50E}" destId="{28B657B5-DD4A-4F95-A84D-862B7645BA5B}" srcOrd="1" destOrd="0" presId="urn:microsoft.com/office/officeart/2008/layout/LinedList"/>
    <dgm:cxn modelId="{BF193246-CE43-4CA9-8692-8894B4F3850B}" type="presParOf" srcId="{AC8A8002-B97A-4480-B14B-8F88322B3FFC}" destId="{FC370C9A-334E-4A61-BB83-7561A61FDFBD}" srcOrd="6" destOrd="0" presId="urn:microsoft.com/office/officeart/2008/layout/LinedList"/>
    <dgm:cxn modelId="{84A481D5-74D8-42FA-AE5D-4DDFC22E76BF}" type="presParOf" srcId="{AC8A8002-B97A-4480-B14B-8F88322B3FFC}" destId="{36D3E002-F60E-4F2B-87B6-2588EDAF2486}" srcOrd="7" destOrd="0" presId="urn:microsoft.com/office/officeart/2008/layout/LinedList"/>
    <dgm:cxn modelId="{A08C1EAB-936B-4931-B116-A69DF51FAEF0}" type="presParOf" srcId="{36D3E002-F60E-4F2B-87B6-2588EDAF2486}" destId="{A8455AB3-1A37-434F-B285-423E49727699}" srcOrd="0" destOrd="0" presId="urn:microsoft.com/office/officeart/2008/layout/LinedList"/>
    <dgm:cxn modelId="{50580EB1-668D-4950-ADE6-CD1BEA09E16F}" type="presParOf" srcId="{36D3E002-F60E-4F2B-87B6-2588EDAF2486}" destId="{FEDC7B36-35B4-40D7-96CB-200CDB6F75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4E6D-F97E-4AD8-B36D-18376C52C512}">
      <dsp:nvSpPr>
        <dsp:cNvPr id="0" name=""/>
        <dsp:cNvSpPr/>
      </dsp:nvSpPr>
      <dsp:spPr>
        <a:xfrm>
          <a:off x="0" y="2148388"/>
          <a:ext cx="8331867"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96415FCC-32FC-4ED0-BB11-4BD4A7B3A312}">
      <dsp:nvSpPr>
        <dsp:cNvPr id="0" name=""/>
        <dsp:cNvSpPr/>
      </dsp:nvSpPr>
      <dsp:spPr>
        <a:xfrm>
          <a:off x="156222" y="2307368"/>
          <a:ext cx="2205341" cy="48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u="none" kern="1200">
              <a:latin typeface="Arial"/>
            </a:rPr>
            <a:t>K-1</a:t>
          </a:r>
        </a:p>
      </dsp:txBody>
      <dsp:txXfrm>
        <a:off x="156222" y="2307368"/>
        <a:ext cx="2205341" cy="485535"/>
      </dsp:txXfrm>
    </dsp:sp>
    <dsp:sp modelId="{8BAAD30C-37EA-4F85-AE87-87D14FF2C31D}">
      <dsp:nvSpPr>
        <dsp:cNvPr id="0" name=""/>
        <dsp:cNvSpPr/>
      </dsp:nvSpPr>
      <dsp:spPr>
        <a:xfrm>
          <a:off x="5858" y="0"/>
          <a:ext cx="2506069" cy="13320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latin typeface="Arial"/>
            </a:rPr>
            <a:t>Difficulty With</a:t>
          </a:r>
          <a:r>
            <a:rPr lang="en-US" sz="1200" kern="1200">
              <a:latin typeface="Arial"/>
            </a:rPr>
            <a:t>:</a:t>
          </a:r>
        </a:p>
        <a:p>
          <a:pPr marL="57150" lvl="1" indent="-57150" algn="l" defTabSz="444500">
            <a:lnSpc>
              <a:spcPct val="90000"/>
            </a:lnSpc>
            <a:spcBef>
              <a:spcPct val="0"/>
            </a:spcBef>
            <a:spcAft>
              <a:spcPct val="15000"/>
            </a:spcAft>
            <a:buChar char="•"/>
          </a:pPr>
          <a:r>
            <a:rPr lang="en-US" sz="1000" kern="1200">
              <a:latin typeface="Arial"/>
            </a:rPr>
            <a:t>Syllables</a:t>
          </a:r>
        </a:p>
        <a:p>
          <a:pPr marL="57150" lvl="1" indent="-57150" algn="l" defTabSz="444500">
            <a:lnSpc>
              <a:spcPct val="90000"/>
            </a:lnSpc>
            <a:spcBef>
              <a:spcPct val="0"/>
            </a:spcBef>
            <a:spcAft>
              <a:spcPct val="15000"/>
            </a:spcAft>
            <a:buChar char="•"/>
          </a:pPr>
          <a:r>
            <a:rPr lang="en-US" sz="1000" kern="1200">
              <a:latin typeface="Arial"/>
            </a:rPr>
            <a:t>Rhyming</a:t>
          </a:r>
        </a:p>
        <a:p>
          <a:pPr marL="57150" lvl="1" indent="-57150" algn="l" defTabSz="444500">
            <a:lnSpc>
              <a:spcPct val="90000"/>
            </a:lnSpc>
            <a:spcBef>
              <a:spcPct val="0"/>
            </a:spcBef>
            <a:spcAft>
              <a:spcPct val="15000"/>
            </a:spcAft>
            <a:buChar char="•"/>
          </a:pPr>
          <a:r>
            <a:rPr lang="en-US" sz="1000" kern="1200">
              <a:latin typeface="Arial"/>
            </a:rPr>
            <a:t> Names of letters</a:t>
          </a:r>
        </a:p>
        <a:p>
          <a:pPr marL="57150" lvl="1" indent="-57150" algn="l" defTabSz="444500">
            <a:lnSpc>
              <a:spcPct val="90000"/>
            </a:lnSpc>
            <a:spcBef>
              <a:spcPct val="0"/>
            </a:spcBef>
            <a:spcAft>
              <a:spcPct val="15000"/>
            </a:spcAft>
            <a:buChar char="•"/>
          </a:pPr>
          <a:r>
            <a:rPr lang="en-US" sz="1000" kern="1200">
              <a:latin typeface="Arial"/>
            </a:rPr>
            <a:t> Orders of alphabet</a:t>
          </a:r>
        </a:p>
        <a:p>
          <a:pPr marL="57150" lvl="1" indent="-57150" algn="l" defTabSz="444500">
            <a:lnSpc>
              <a:spcPct val="90000"/>
            </a:lnSpc>
            <a:spcBef>
              <a:spcPct val="0"/>
            </a:spcBef>
            <a:spcAft>
              <a:spcPct val="15000"/>
            </a:spcAft>
            <a:buChar char="•"/>
          </a:pPr>
          <a:r>
            <a:rPr lang="en-US" sz="1000" kern="1200">
              <a:latin typeface="Arial"/>
            </a:rPr>
            <a:t> Remember sounds</a:t>
          </a:r>
        </a:p>
        <a:p>
          <a:pPr marL="57150" lvl="1" indent="-57150" algn="l" defTabSz="444500">
            <a:lnSpc>
              <a:spcPct val="90000"/>
            </a:lnSpc>
            <a:spcBef>
              <a:spcPct val="0"/>
            </a:spcBef>
            <a:spcAft>
              <a:spcPct val="15000"/>
            </a:spcAft>
            <a:buChar char="•"/>
          </a:pPr>
          <a:r>
            <a:rPr lang="en-US" sz="1000" kern="1200">
              <a:latin typeface="Arial"/>
            </a:rPr>
            <a:t> Decoding </a:t>
          </a:r>
        </a:p>
        <a:p>
          <a:pPr marL="57150" lvl="1" indent="-57150" algn="l" defTabSz="444500">
            <a:lnSpc>
              <a:spcPct val="90000"/>
            </a:lnSpc>
            <a:spcBef>
              <a:spcPct val="0"/>
            </a:spcBef>
            <a:spcAft>
              <a:spcPct val="15000"/>
            </a:spcAft>
            <a:buChar char="•"/>
          </a:pPr>
          <a:r>
            <a:rPr lang="en-US" sz="1000" kern="1200">
              <a:latin typeface="Arial"/>
            </a:rPr>
            <a:t>Spelling</a:t>
          </a:r>
          <a:endParaRPr lang="en-US" sz="1000" kern="1200"/>
        </a:p>
      </dsp:txBody>
      <dsp:txXfrm>
        <a:off x="70881" y="65023"/>
        <a:ext cx="2376023" cy="1201954"/>
      </dsp:txXfrm>
    </dsp:sp>
    <dsp:sp modelId="{A111AB18-1FBF-46CA-B157-12A9690D14AF}">
      <dsp:nvSpPr>
        <dsp:cNvPr id="0" name=""/>
        <dsp:cNvSpPr/>
      </dsp:nvSpPr>
      <dsp:spPr>
        <a:xfrm>
          <a:off x="1258893" y="1332000"/>
          <a:ext cx="0" cy="81638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81DA93B-CD91-4ACD-A78A-03022EF0FA85}">
      <dsp:nvSpPr>
        <dsp:cNvPr id="0" name=""/>
        <dsp:cNvSpPr/>
      </dsp:nvSpPr>
      <dsp:spPr>
        <a:xfrm>
          <a:off x="1609742" y="1503871"/>
          <a:ext cx="2205341" cy="48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Arial"/>
            </a:rPr>
            <a:t>2-3</a:t>
          </a:r>
          <a:endParaRPr lang="en-US" sz="1400" kern="1200"/>
        </a:p>
      </dsp:txBody>
      <dsp:txXfrm>
        <a:off x="1609742" y="1503871"/>
        <a:ext cx="2205341" cy="485535"/>
      </dsp:txXfrm>
    </dsp:sp>
    <dsp:sp modelId="{90ECB48F-A26D-496B-B00F-BC829FC19174}">
      <dsp:nvSpPr>
        <dsp:cNvPr id="0" name=""/>
        <dsp:cNvSpPr/>
      </dsp:nvSpPr>
      <dsp:spPr>
        <a:xfrm>
          <a:off x="1226667" y="2116162"/>
          <a:ext cx="64451" cy="644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381E4-6EA6-4ED9-8EC7-C69402846781}">
      <dsp:nvSpPr>
        <dsp:cNvPr id="0" name=""/>
        <dsp:cNvSpPr/>
      </dsp:nvSpPr>
      <dsp:spPr>
        <a:xfrm>
          <a:off x="1459378" y="2964775"/>
          <a:ext cx="2506069" cy="13049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Arial"/>
            </a:rPr>
            <a:t>Difficulty with:</a:t>
          </a:r>
        </a:p>
        <a:p>
          <a:pPr marL="57150" lvl="1" indent="-57150" algn="l" defTabSz="444500">
            <a:lnSpc>
              <a:spcPct val="90000"/>
            </a:lnSpc>
            <a:spcBef>
              <a:spcPct val="0"/>
            </a:spcBef>
            <a:spcAft>
              <a:spcPct val="15000"/>
            </a:spcAft>
            <a:buChar char="•"/>
          </a:pPr>
          <a:r>
            <a:rPr lang="en-US" sz="1000" kern="1200">
              <a:latin typeface="Arial"/>
            </a:rPr>
            <a:t>Sight words</a:t>
          </a:r>
          <a:endParaRPr lang="en-US" sz="1000" kern="1200"/>
        </a:p>
        <a:p>
          <a:pPr marL="57150" lvl="1" indent="-57150" algn="l" defTabSz="444500">
            <a:lnSpc>
              <a:spcPct val="90000"/>
            </a:lnSpc>
            <a:spcBef>
              <a:spcPct val="0"/>
            </a:spcBef>
            <a:spcAft>
              <a:spcPct val="15000"/>
            </a:spcAft>
            <a:buChar char="•"/>
          </a:pPr>
          <a:r>
            <a:rPr lang="en-US" sz="1000" kern="1200">
              <a:latin typeface="Arial"/>
            </a:rPr>
            <a:t>Decoding</a:t>
          </a:r>
        </a:p>
        <a:p>
          <a:pPr marL="57150" lvl="1" indent="-57150" algn="l" defTabSz="444500">
            <a:lnSpc>
              <a:spcPct val="90000"/>
            </a:lnSpc>
            <a:spcBef>
              <a:spcPct val="0"/>
            </a:spcBef>
            <a:spcAft>
              <a:spcPct val="15000"/>
            </a:spcAft>
            <a:buChar char="•"/>
          </a:pPr>
          <a:r>
            <a:rPr lang="en-US" sz="1000" kern="1200">
              <a:latin typeface="Arial"/>
            </a:rPr>
            <a:t>Letter patterns</a:t>
          </a:r>
        </a:p>
        <a:p>
          <a:pPr marL="57150" lvl="1" indent="-57150" algn="l" defTabSz="444500">
            <a:lnSpc>
              <a:spcPct val="90000"/>
            </a:lnSpc>
            <a:spcBef>
              <a:spcPct val="0"/>
            </a:spcBef>
            <a:spcAft>
              <a:spcPct val="15000"/>
            </a:spcAft>
            <a:buChar char="•"/>
          </a:pPr>
          <a:r>
            <a:rPr lang="en-US" sz="1000" kern="1200">
              <a:latin typeface="Arial"/>
            </a:rPr>
            <a:t>Reading fluently</a:t>
          </a:r>
        </a:p>
        <a:p>
          <a:pPr marL="57150" lvl="1" indent="-57150" algn="l" defTabSz="444500">
            <a:lnSpc>
              <a:spcPct val="90000"/>
            </a:lnSpc>
            <a:spcBef>
              <a:spcPct val="0"/>
            </a:spcBef>
            <a:spcAft>
              <a:spcPct val="15000"/>
            </a:spcAft>
            <a:buChar char="•"/>
          </a:pPr>
          <a:r>
            <a:rPr lang="en-US" sz="1000" kern="1200">
              <a:latin typeface="Arial"/>
            </a:rPr>
            <a:t>Written expression</a:t>
          </a:r>
          <a:endParaRPr lang="en-US" sz="1000" kern="1200"/>
        </a:p>
      </dsp:txBody>
      <dsp:txXfrm>
        <a:off x="1523080" y="3028477"/>
        <a:ext cx="2378665" cy="1177540"/>
      </dsp:txXfrm>
    </dsp:sp>
    <dsp:sp modelId="{9E5FDABA-2202-4945-A6D1-B769EFED2CCF}">
      <dsp:nvSpPr>
        <dsp:cNvPr id="0" name=""/>
        <dsp:cNvSpPr/>
      </dsp:nvSpPr>
      <dsp:spPr>
        <a:xfrm>
          <a:off x="2712413" y="2148387"/>
          <a:ext cx="0" cy="81638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96DCFFA-86A4-4B1E-946F-6067A8E05FEE}">
      <dsp:nvSpPr>
        <dsp:cNvPr id="0" name=""/>
        <dsp:cNvSpPr/>
      </dsp:nvSpPr>
      <dsp:spPr>
        <a:xfrm>
          <a:off x="3063262" y="2307368"/>
          <a:ext cx="2205341" cy="48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u="none" kern="1200">
              <a:latin typeface="Arial"/>
            </a:rPr>
            <a:t>4-5</a:t>
          </a:r>
        </a:p>
      </dsp:txBody>
      <dsp:txXfrm>
        <a:off x="3063262" y="2307368"/>
        <a:ext cx="2205341" cy="485535"/>
      </dsp:txXfrm>
    </dsp:sp>
    <dsp:sp modelId="{C0BAC596-7281-4615-9878-9E706D15BF6D}">
      <dsp:nvSpPr>
        <dsp:cNvPr id="0" name=""/>
        <dsp:cNvSpPr/>
      </dsp:nvSpPr>
      <dsp:spPr>
        <a:xfrm>
          <a:off x="2680187" y="2116162"/>
          <a:ext cx="64451" cy="644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F68E4-D0C1-4670-A97B-391255672900}">
      <dsp:nvSpPr>
        <dsp:cNvPr id="0" name=""/>
        <dsp:cNvSpPr/>
      </dsp:nvSpPr>
      <dsp:spPr>
        <a:xfrm>
          <a:off x="2912898" y="0"/>
          <a:ext cx="2506069" cy="13320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u="none" kern="1200">
              <a:latin typeface="Arial"/>
            </a:rPr>
            <a:t>Difficulty with:</a:t>
          </a:r>
        </a:p>
        <a:p>
          <a:pPr marL="57150" lvl="1" indent="-57150" algn="l" defTabSz="444500">
            <a:lnSpc>
              <a:spcPct val="90000"/>
            </a:lnSpc>
            <a:spcBef>
              <a:spcPct val="0"/>
            </a:spcBef>
            <a:spcAft>
              <a:spcPct val="15000"/>
            </a:spcAft>
            <a:buChar char="•"/>
          </a:pPr>
          <a:r>
            <a:rPr lang="en-US" sz="1000" b="0" u="none" kern="1200">
              <a:latin typeface="Arial"/>
            </a:rPr>
            <a:t>Reading aloud</a:t>
          </a:r>
        </a:p>
        <a:p>
          <a:pPr marL="57150" lvl="1" indent="-57150" algn="l" defTabSz="444500">
            <a:lnSpc>
              <a:spcPct val="90000"/>
            </a:lnSpc>
            <a:spcBef>
              <a:spcPct val="0"/>
            </a:spcBef>
            <a:spcAft>
              <a:spcPct val="15000"/>
            </a:spcAft>
            <a:buChar char="•"/>
          </a:pPr>
          <a:r>
            <a:rPr lang="en-US" sz="1000" b="0" u="none" kern="1200">
              <a:latin typeface="Arial"/>
            </a:rPr>
            <a:t>Avoidance</a:t>
          </a:r>
        </a:p>
        <a:p>
          <a:pPr marL="57150" lvl="1" indent="-57150" algn="l" defTabSz="444500">
            <a:lnSpc>
              <a:spcPct val="90000"/>
            </a:lnSpc>
            <a:spcBef>
              <a:spcPct val="0"/>
            </a:spcBef>
            <a:spcAft>
              <a:spcPct val="15000"/>
            </a:spcAft>
            <a:buChar char="•"/>
          </a:pPr>
          <a:r>
            <a:rPr lang="en-US" sz="1000" b="0" u="none" kern="1200">
              <a:latin typeface="Arial"/>
            </a:rPr>
            <a:t>Reading fluently</a:t>
          </a:r>
        </a:p>
        <a:p>
          <a:pPr marL="57150" lvl="1" indent="-57150" algn="l" defTabSz="444500">
            <a:lnSpc>
              <a:spcPct val="90000"/>
            </a:lnSpc>
            <a:spcBef>
              <a:spcPct val="0"/>
            </a:spcBef>
            <a:spcAft>
              <a:spcPct val="15000"/>
            </a:spcAft>
            <a:buChar char="•"/>
          </a:pPr>
          <a:r>
            <a:rPr lang="en-US" sz="1000" b="0" u="none" kern="1200">
              <a:latin typeface="Arial"/>
            </a:rPr>
            <a:t>Less vocabulary</a:t>
          </a:r>
        </a:p>
        <a:p>
          <a:pPr marL="57150" lvl="1" indent="-57150" algn="l" defTabSz="444500">
            <a:lnSpc>
              <a:spcPct val="90000"/>
            </a:lnSpc>
            <a:spcBef>
              <a:spcPct val="0"/>
            </a:spcBef>
            <a:spcAft>
              <a:spcPct val="15000"/>
            </a:spcAft>
            <a:buChar char="•"/>
          </a:pPr>
          <a:r>
            <a:rPr lang="en-US" sz="1000" b="0" u="none" kern="1200">
              <a:latin typeface="Arial"/>
            </a:rPr>
            <a:t>Decoding</a:t>
          </a:r>
        </a:p>
        <a:p>
          <a:pPr marL="57150" lvl="1" indent="-57150" algn="l" defTabSz="444500">
            <a:lnSpc>
              <a:spcPct val="90000"/>
            </a:lnSpc>
            <a:spcBef>
              <a:spcPct val="0"/>
            </a:spcBef>
            <a:spcAft>
              <a:spcPct val="15000"/>
            </a:spcAft>
            <a:buChar char="•"/>
          </a:pPr>
          <a:r>
            <a:rPr lang="en-US" sz="1000" b="0" u="none" kern="1200">
              <a:latin typeface="Arial"/>
            </a:rPr>
            <a:t>Simple words for writing</a:t>
          </a:r>
        </a:p>
      </dsp:txBody>
      <dsp:txXfrm>
        <a:off x="2977921" y="65023"/>
        <a:ext cx="2376023" cy="1201954"/>
      </dsp:txXfrm>
    </dsp:sp>
    <dsp:sp modelId="{140097A0-38A8-4958-8CE0-B981D95E82E8}">
      <dsp:nvSpPr>
        <dsp:cNvPr id="0" name=""/>
        <dsp:cNvSpPr/>
      </dsp:nvSpPr>
      <dsp:spPr>
        <a:xfrm>
          <a:off x="4165933" y="1332000"/>
          <a:ext cx="0" cy="81638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7B4CE55-3EDC-49CB-99F6-B10396A840CC}">
      <dsp:nvSpPr>
        <dsp:cNvPr id="0" name=""/>
        <dsp:cNvSpPr/>
      </dsp:nvSpPr>
      <dsp:spPr>
        <a:xfrm>
          <a:off x="4516783" y="1503871"/>
          <a:ext cx="2205341" cy="48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Arial"/>
            </a:rPr>
            <a:t>6-12</a:t>
          </a:r>
        </a:p>
      </dsp:txBody>
      <dsp:txXfrm>
        <a:off x="4516783" y="1503871"/>
        <a:ext cx="2205341" cy="485535"/>
      </dsp:txXfrm>
    </dsp:sp>
    <dsp:sp modelId="{60D2989B-DAB5-4642-9E56-B4001F8DF33C}">
      <dsp:nvSpPr>
        <dsp:cNvPr id="0" name=""/>
        <dsp:cNvSpPr/>
      </dsp:nvSpPr>
      <dsp:spPr>
        <a:xfrm>
          <a:off x="4133707" y="2116162"/>
          <a:ext cx="64451" cy="644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51598-6336-401C-B564-4F5C077E0251}">
      <dsp:nvSpPr>
        <dsp:cNvPr id="0" name=""/>
        <dsp:cNvSpPr/>
      </dsp:nvSpPr>
      <dsp:spPr>
        <a:xfrm>
          <a:off x="4366419" y="2964775"/>
          <a:ext cx="2506069" cy="13320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Arial"/>
            </a:rPr>
            <a:t>Difficulty with:</a:t>
          </a:r>
        </a:p>
        <a:p>
          <a:pPr marL="57150" lvl="1" indent="-57150" algn="l" defTabSz="444500">
            <a:lnSpc>
              <a:spcPct val="90000"/>
            </a:lnSpc>
            <a:spcBef>
              <a:spcPct val="0"/>
            </a:spcBef>
            <a:spcAft>
              <a:spcPct val="15000"/>
            </a:spcAft>
            <a:buChar char="•"/>
          </a:pPr>
          <a:r>
            <a:rPr lang="en-US" sz="1000" kern="1200">
              <a:latin typeface="Arial"/>
            </a:rPr>
            <a:t>Volume of reading &amp; writing</a:t>
          </a:r>
        </a:p>
        <a:p>
          <a:pPr marL="57150" lvl="1" indent="-57150" algn="l" defTabSz="444500">
            <a:lnSpc>
              <a:spcPct val="90000"/>
            </a:lnSpc>
            <a:spcBef>
              <a:spcPct val="0"/>
            </a:spcBef>
            <a:spcAft>
              <a:spcPct val="15000"/>
            </a:spcAft>
            <a:buChar char="•"/>
          </a:pPr>
          <a:r>
            <a:rPr lang="en-US" sz="1000" kern="1200">
              <a:latin typeface="Arial"/>
            </a:rPr>
            <a:t>Frustration with time &amp; energy for reading</a:t>
          </a:r>
        </a:p>
        <a:p>
          <a:pPr marL="57150" lvl="1" indent="-57150" algn="l" defTabSz="444500">
            <a:lnSpc>
              <a:spcPct val="90000"/>
            </a:lnSpc>
            <a:spcBef>
              <a:spcPct val="0"/>
            </a:spcBef>
            <a:spcAft>
              <a:spcPct val="15000"/>
            </a:spcAft>
            <a:buChar char="•"/>
          </a:pPr>
          <a:r>
            <a:rPr lang="en-US" sz="1000" kern="1200">
              <a:latin typeface="Arial"/>
            </a:rPr>
            <a:t>Decoding</a:t>
          </a:r>
        </a:p>
        <a:p>
          <a:pPr marL="57150" lvl="1" indent="-57150" algn="l" defTabSz="444500">
            <a:lnSpc>
              <a:spcPct val="90000"/>
            </a:lnSpc>
            <a:spcBef>
              <a:spcPct val="0"/>
            </a:spcBef>
            <a:spcAft>
              <a:spcPct val="15000"/>
            </a:spcAft>
            <a:buChar char="•"/>
          </a:pPr>
          <a:r>
            <a:rPr lang="en-US" sz="1000" kern="1200">
              <a:latin typeface="Arial"/>
            </a:rPr>
            <a:t>Written assignments </a:t>
          </a:r>
        </a:p>
        <a:p>
          <a:pPr marL="57150" lvl="1" indent="-57150" algn="l" defTabSz="444500">
            <a:lnSpc>
              <a:spcPct val="90000"/>
            </a:lnSpc>
            <a:spcBef>
              <a:spcPct val="0"/>
            </a:spcBef>
            <a:spcAft>
              <a:spcPct val="15000"/>
            </a:spcAft>
            <a:buChar char="•"/>
          </a:pPr>
          <a:r>
            <a:rPr lang="en-US" sz="1000" kern="1200">
              <a:latin typeface="Arial"/>
            </a:rPr>
            <a:t>Reading fluency</a:t>
          </a:r>
        </a:p>
        <a:p>
          <a:pPr marL="57150" lvl="1" indent="-57150" algn="l" defTabSz="444500">
            <a:lnSpc>
              <a:spcPct val="90000"/>
            </a:lnSpc>
            <a:spcBef>
              <a:spcPct val="0"/>
            </a:spcBef>
            <a:spcAft>
              <a:spcPct val="15000"/>
            </a:spcAft>
            <a:buChar char="•"/>
          </a:pPr>
          <a:r>
            <a:rPr lang="en-US" sz="1000" kern="1200">
              <a:latin typeface="Arial"/>
            </a:rPr>
            <a:t>Foreign languages</a:t>
          </a:r>
        </a:p>
      </dsp:txBody>
      <dsp:txXfrm>
        <a:off x="4431442" y="3029798"/>
        <a:ext cx="2376023" cy="1201954"/>
      </dsp:txXfrm>
    </dsp:sp>
    <dsp:sp modelId="{65C29984-1331-4571-9A52-11115B23FE4A}">
      <dsp:nvSpPr>
        <dsp:cNvPr id="0" name=""/>
        <dsp:cNvSpPr/>
      </dsp:nvSpPr>
      <dsp:spPr>
        <a:xfrm>
          <a:off x="5619453" y="2148387"/>
          <a:ext cx="0" cy="81638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8EFD6EF-DAA3-457A-AC7C-E02D53B275FD}">
      <dsp:nvSpPr>
        <dsp:cNvPr id="0" name=""/>
        <dsp:cNvSpPr/>
      </dsp:nvSpPr>
      <dsp:spPr>
        <a:xfrm>
          <a:off x="5970303" y="2307368"/>
          <a:ext cx="2205341" cy="48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rial"/>
            </a:rPr>
            <a:t>Post-Secondary</a:t>
          </a:r>
        </a:p>
      </dsp:txBody>
      <dsp:txXfrm>
        <a:off x="5970303" y="2307368"/>
        <a:ext cx="2205341" cy="485535"/>
      </dsp:txXfrm>
    </dsp:sp>
    <dsp:sp modelId="{1AB0BB43-C93C-461E-B76C-EB7FC41EC608}">
      <dsp:nvSpPr>
        <dsp:cNvPr id="0" name=""/>
        <dsp:cNvSpPr/>
      </dsp:nvSpPr>
      <dsp:spPr>
        <a:xfrm>
          <a:off x="5587227" y="2116162"/>
          <a:ext cx="64451" cy="644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BC0E4-E5BD-47FC-A2A8-10879AB3A3C2}">
      <dsp:nvSpPr>
        <dsp:cNvPr id="0" name=""/>
        <dsp:cNvSpPr/>
      </dsp:nvSpPr>
      <dsp:spPr>
        <a:xfrm>
          <a:off x="5819939" y="0"/>
          <a:ext cx="2506069" cy="13320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Arial"/>
            </a:rPr>
            <a:t>Difficulty with:</a:t>
          </a:r>
        </a:p>
        <a:p>
          <a:pPr marL="57150" lvl="1" indent="-57150" algn="l" defTabSz="444500">
            <a:lnSpc>
              <a:spcPct val="90000"/>
            </a:lnSpc>
            <a:spcBef>
              <a:spcPct val="0"/>
            </a:spcBef>
            <a:spcAft>
              <a:spcPct val="15000"/>
            </a:spcAft>
            <a:buChar char="•"/>
          </a:pPr>
          <a:r>
            <a:rPr lang="en-US" sz="1000" kern="1200">
              <a:latin typeface="Arial"/>
            </a:rPr>
            <a:t>Pronouncing names, remembering names</a:t>
          </a:r>
        </a:p>
        <a:p>
          <a:pPr marL="57150" lvl="1" indent="-57150" algn="l" defTabSz="444500">
            <a:lnSpc>
              <a:spcPct val="90000"/>
            </a:lnSpc>
            <a:spcBef>
              <a:spcPct val="0"/>
            </a:spcBef>
            <a:spcAft>
              <a:spcPct val="15000"/>
            </a:spcAft>
            <a:buChar char="•"/>
          </a:pPr>
          <a:r>
            <a:rPr lang="en-US" sz="1000" kern="1200">
              <a:latin typeface="Arial"/>
            </a:rPr>
            <a:t>Word retrieval</a:t>
          </a:r>
        </a:p>
        <a:p>
          <a:pPr marL="57150" lvl="1" indent="-57150" algn="l" defTabSz="444500">
            <a:lnSpc>
              <a:spcPct val="90000"/>
            </a:lnSpc>
            <a:spcBef>
              <a:spcPct val="0"/>
            </a:spcBef>
            <a:spcAft>
              <a:spcPct val="15000"/>
            </a:spcAft>
            <a:buChar char="•"/>
          </a:pPr>
          <a:r>
            <a:rPr lang="en-US" sz="1000" kern="1200">
              <a:latin typeface="Arial"/>
            </a:rPr>
            <a:t>Notetaking</a:t>
          </a:r>
        </a:p>
        <a:p>
          <a:pPr marL="57150" lvl="1" indent="-57150" algn="l" defTabSz="444500">
            <a:lnSpc>
              <a:spcPct val="90000"/>
            </a:lnSpc>
            <a:spcBef>
              <a:spcPct val="0"/>
            </a:spcBef>
            <a:spcAft>
              <a:spcPct val="15000"/>
            </a:spcAft>
            <a:buChar char="•"/>
          </a:pPr>
          <a:r>
            <a:rPr lang="en-US" sz="1000" kern="1200">
              <a:latin typeface="Arial"/>
            </a:rPr>
            <a:t>Remembering sequences (math/science formulas)</a:t>
          </a:r>
        </a:p>
      </dsp:txBody>
      <dsp:txXfrm>
        <a:off x="5884962" y="65023"/>
        <a:ext cx="2376023" cy="1201954"/>
      </dsp:txXfrm>
    </dsp:sp>
    <dsp:sp modelId="{95BA38B9-A5DD-4FE8-A262-E4315A59413D}">
      <dsp:nvSpPr>
        <dsp:cNvPr id="0" name=""/>
        <dsp:cNvSpPr/>
      </dsp:nvSpPr>
      <dsp:spPr>
        <a:xfrm>
          <a:off x="7072973" y="1332000"/>
          <a:ext cx="0" cy="81638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D1A98FB-BC43-4B06-8C13-CDC0AFE6CA6D}">
      <dsp:nvSpPr>
        <dsp:cNvPr id="0" name=""/>
        <dsp:cNvSpPr/>
      </dsp:nvSpPr>
      <dsp:spPr>
        <a:xfrm>
          <a:off x="7040748" y="2116162"/>
          <a:ext cx="64451" cy="644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946E-6175-4C02-ADC0-F595CFB3BEB5}">
      <dsp:nvSpPr>
        <dsp:cNvPr id="0" name=""/>
        <dsp:cNvSpPr/>
      </dsp:nvSpPr>
      <dsp:spPr>
        <a:xfrm>
          <a:off x="0" y="0"/>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B6F47-2FF1-4A42-A6D1-38AB1149D3E4}">
      <dsp:nvSpPr>
        <dsp:cNvPr id="0" name=""/>
        <dsp:cNvSpPr/>
      </dsp:nvSpPr>
      <dsp:spPr>
        <a:xfrm>
          <a:off x="0" y="0"/>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hlinkClick xmlns:r="http://schemas.openxmlformats.org/officeDocument/2006/relationships" r:id="rId1"/>
            </a:rPr>
            <a:t>https://utelementary.org/dyslexia-services/</a:t>
          </a:r>
          <a:endParaRPr lang="en-US" sz="3400" kern="1200" dirty="0">
            <a:solidFill>
              <a:schemeClr val="tx1"/>
            </a:solidFill>
            <a:latin typeface="Calibri Light"/>
            <a:cs typeface="Calibri Light"/>
          </a:endParaRPr>
        </a:p>
      </dsp:txBody>
      <dsp:txXfrm>
        <a:off x="0" y="0"/>
        <a:ext cx="8327292" cy="743119"/>
      </dsp:txXfrm>
    </dsp:sp>
    <dsp:sp modelId="{95030E25-2DAA-42D8-A999-064E5B967DB2}">
      <dsp:nvSpPr>
        <dsp:cNvPr id="0" name=""/>
        <dsp:cNvSpPr/>
      </dsp:nvSpPr>
      <dsp:spPr>
        <a:xfrm>
          <a:off x="0" y="743119"/>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28E30-2B9E-4DFD-8D0C-6992ABCC992B}">
      <dsp:nvSpPr>
        <dsp:cNvPr id="0" name=""/>
        <dsp:cNvSpPr/>
      </dsp:nvSpPr>
      <dsp:spPr>
        <a:xfrm>
          <a:off x="0" y="743119"/>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endParaRPr lang="en-US" sz="3400" kern="1200" dirty="0">
            <a:latin typeface="Arial"/>
            <a:cs typeface="Arial"/>
          </a:endParaRPr>
        </a:p>
      </dsp:txBody>
      <dsp:txXfrm>
        <a:off x="0" y="743119"/>
        <a:ext cx="8327292" cy="743119"/>
      </dsp:txXfrm>
    </dsp:sp>
    <dsp:sp modelId="{73C82AF8-7269-4822-A975-B0D626C404AF}">
      <dsp:nvSpPr>
        <dsp:cNvPr id="0" name=""/>
        <dsp:cNvSpPr/>
      </dsp:nvSpPr>
      <dsp:spPr>
        <a:xfrm>
          <a:off x="0" y="1486238"/>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E394B-259D-4ACB-9112-759014700946}">
      <dsp:nvSpPr>
        <dsp:cNvPr id="0" name=""/>
        <dsp:cNvSpPr/>
      </dsp:nvSpPr>
      <dsp:spPr>
        <a:xfrm>
          <a:off x="0" y="1486238"/>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hlinkClick xmlns:r="http://schemas.openxmlformats.org/officeDocument/2006/relationships" r:id="rId2"/>
            </a:rPr>
            <a:t>https://utcharter.org/dyslexia-services/</a:t>
          </a:r>
          <a:r>
            <a:rPr lang="en-US" sz="3400" kern="1200" dirty="0">
              <a:latin typeface="Arial"/>
            </a:rPr>
            <a:t> </a:t>
          </a:r>
          <a:endParaRPr lang="en-US" sz="3400" kern="1200" dirty="0"/>
        </a:p>
      </dsp:txBody>
      <dsp:txXfrm>
        <a:off x="0" y="1486238"/>
        <a:ext cx="8327292" cy="743119"/>
      </dsp:txXfrm>
    </dsp:sp>
    <dsp:sp modelId="{FC370C9A-334E-4A61-BB83-7561A61FDFBD}">
      <dsp:nvSpPr>
        <dsp:cNvPr id="0" name=""/>
        <dsp:cNvSpPr/>
      </dsp:nvSpPr>
      <dsp:spPr>
        <a:xfrm>
          <a:off x="0" y="2229357"/>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55AB3-1A37-434F-B285-423E49727699}">
      <dsp:nvSpPr>
        <dsp:cNvPr id="0" name=""/>
        <dsp:cNvSpPr/>
      </dsp:nvSpPr>
      <dsp:spPr>
        <a:xfrm>
          <a:off x="0" y="2229357"/>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endParaRPr lang="en-US" sz="3400" kern="1200" dirty="0">
            <a:latin typeface="Calibri Light" panose="020F0302020204030204"/>
          </a:endParaRPr>
        </a:p>
      </dsp:txBody>
      <dsp:txXfrm>
        <a:off x="0" y="2229357"/>
        <a:ext cx="8327292" cy="743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D4FC5-B4AB-436C-926F-E5E111A7189E}">
      <dsp:nvSpPr>
        <dsp:cNvPr id="0" name=""/>
        <dsp:cNvSpPr/>
      </dsp:nvSpPr>
      <dsp:spPr>
        <a:xfrm>
          <a:off x="0" y="0"/>
          <a:ext cx="51752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6C07A-9448-4930-A1C2-314FF3D59409}">
      <dsp:nvSpPr>
        <dsp:cNvPr id="0" name=""/>
        <dsp:cNvSpPr/>
      </dsp:nvSpPr>
      <dsp:spPr>
        <a:xfrm>
          <a:off x="0" y="0"/>
          <a:ext cx="5175250"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After a request for testing, the evaluation team will contact you to review the process.</a:t>
          </a:r>
        </a:p>
      </dsp:txBody>
      <dsp:txXfrm>
        <a:off x="0" y="0"/>
        <a:ext cx="5175250" cy="1037828"/>
      </dsp:txXfrm>
    </dsp:sp>
    <dsp:sp modelId="{13DB61F2-27E0-4A56-AA3C-AEDE518FA138}">
      <dsp:nvSpPr>
        <dsp:cNvPr id="0" name=""/>
        <dsp:cNvSpPr/>
      </dsp:nvSpPr>
      <dsp:spPr>
        <a:xfrm>
          <a:off x="0" y="1037828"/>
          <a:ext cx="5175250" cy="0"/>
        </a:xfrm>
        <a:prstGeom prst="line">
          <a:avLst/>
        </a:prstGeom>
        <a:solidFill>
          <a:schemeClr val="accent2">
            <a:hueOff val="536040"/>
            <a:satOff val="4477"/>
            <a:lumOff val="-10850"/>
            <a:alphaOff val="0"/>
          </a:schemeClr>
        </a:solidFill>
        <a:ln w="25400" cap="flat" cmpd="sng" algn="ctr">
          <a:solidFill>
            <a:schemeClr val="accent2">
              <a:hueOff val="536040"/>
              <a:satOff val="4477"/>
              <a:lumOff val="-108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AFB4C-4178-4484-B2F3-070D45418D92}">
      <dsp:nvSpPr>
        <dsp:cNvPr id="0" name=""/>
        <dsp:cNvSpPr/>
      </dsp:nvSpPr>
      <dsp:spPr>
        <a:xfrm>
          <a:off x="0" y="1037828"/>
          <a:ext cx="5175250"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school has </a:t>
          </a:r>
          <a:r>
            <a:rPr lang="en-US" sz="2200" b="1" kern="1200"/>
            <a:t>45 school days </a:t>
          </a:r>
          <a:r>
            <a:rPr lang="en-US" sz="2200" kern="1200"/>
            <a:t>to complete the evaluation.</a:t>
          </a:r>
        </a:p>
      </dsp:txBody>
      <dsp:txXfrm>
        <a:off x="0" y="1037828"/>
        <a:ext cx="5175250" cy="1037828"/>
      </dsp:txXfrm>
    </dsp:sp>
    <dsp:sp modelId="{8E3C30E3-92ED-4765-9458-D690FA3FF249}">
      <dsp:nvSpPr>
        <dsp:cNvPr id="0" name=""/>
        <dsp:cNvSpPr/>
      </dsp:nvSpPr>
      <dsp:spPr>
        <a:xfrm>
          <a:off x="0" y="2075656"/>
          <a:ext cx="5175250" cy="0"/>
        </a:xfrm>
        <a:prstGeom prst="line">
          <a:avLst/>
        </a:prstGeom>
        <a:solidFill>
          <a:schemeClr val="accent2">
            <a:hueOff val="1072081"/>
            <a:satOff val="8955"/>
            <a:lumOff val="-21700"/>
            <a:alphaOff val="0"/>
          </a:schemeClr>
        </a:solidFill>
        <a:ln w="25400" cap="flat" cmpd="sng" algn="ctr">
          <a:solidFill>
            <a:schemeClr val="accent2">
              <a:hueOff val="1072081"/>
              <a:satOff val="8955"/>
              <a:lumOff val="-217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E3DD1-C762-41F6-9008-30C76BFDEA36}">
      <dsp:nvSpPr>
        <dsp:cNvPr id="0" name=""/>
        <dsp:cNvSpPr/>
      </dsp:nvSpPr>
      <dsp:spPr>
        <a:xfrm>
          <a:off x="0" y="2075656"/>
          <a:ext cx="5175250"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Evaluation consists of </a:t>
          </a:r>
          <a:r>
            <a:rPr lang="en-US" sz="2200" b="1" kern="1200"/>
            <a:t>formal and informal measures </a:t>
          </a:r>
          <a:r>
            <a:rPr lang="en-US" sz="2200" kern="1200"/>
            <a:t>as determined by the evaluator.</a:t>
          </a:r>
        </a:p>
      </dsp:txBody>
      <dsp:txXfrm>
        <a:off x="0" y="2075656"/>
        <a:ext cx="5175250" cy="1037828"/>
      </dsp:txXfrm>
    </dsp:sp>
    <dsp:sp modelId="{E6476BC7-01B6-44AB-B2A8-674E2FA24922}">
      <dsp:nvSpPr>
        <dsp:cNvPr id="0" name=""/>
        <dsp:cNvSpPr/>
      </dsp:nvSpPr>
      <dsp:spPr>
        <a:xfrm>
          <a:off x="0" y="3113483"/>
          <a:ext cx="5175250" cy="0"/>
        </a:xfrm>
        <a:prstGeom prst="line">
          <a:avLst/>
        </a:prstGeom>
        <a:solidFill>
          <a:schemeClr val="accent2">
            <a:hueOff val="1608121"/>
            <a:satOff val="13432"/>
            <a:lumOff val="-32550"/>
            <a:alphaOff val="0"/>
          </a:schemeClr>
        </a:solidFill>
        <a:ln w="25400" cap="flat" cmpd="sng" algn="ctr">
          <a:solidFill>
            <a:schemeClr val="accent2">
              <a:hueOff val="1608121"/>
              <a:satOff val="13432"/>
              <a:lumOff val="-325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47DAE-C28E-4226-8B94-C8C81407D067}">
      <dsp:nvSpPr>
        <dsp:cNvPr id="0" name=""/>
        <dsp:cNvSpPr/>
      </dsp:nvSpPr>
      <dsp:spPr>
        <a:xfrm>
          <a:off x="0" y="3113483"/>
          <a:ext cx="5175250"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Process of evaluation includes consideration of </a:t>
          </a:r>
          <a:r>
            <a:rPr lang="en-US" sz="2200" b="1" kern="1200"/>
            <a:t>all possible Learning Disability categories.</a:t>
          </a:r>
        </a:p>
      </dsp:txBody>
      <dsp:txXfrm>
        <a:off x="0" y="3113483"/>
        <a:ext cx="5175250" cy="1037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9E7C6-2AA5-4A75-A4E1-18249EB1BCA4}">
      <dsp:nvSpPr>
        <dsp:cNvPr id="0" name=""/>
        <dsp:cNvSpPr/>
      </dsp:nvSpPr>
      <dsp:spPr>
        <a:xfrm>
          <a:off x="0" y="0"/>
          <a:ext cx="2750126" cy="71697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Does the data show: </a:t>
          </a:r>
        </a:p>
      </dsp:txBody>
      <dsp:txXfrm>
        <a:off x="0" y="0"/>
        <a:ext cx="2750126" cy="716972"/>
      </dsp:txXfrm>
    </dsp:sp>
    <dsp:sp modelId="{9EEAE5E9-DFE2-4EC0-81D7-998A270D2FCD}">
      <dsp:nvSpPr>
        <dsp:cNvPr id="0" name=""/>
        <dsp:cNvSpPr/>
      </dsp:nvSpPr>
      <dsp:spPr>
        <a:xfrm>
          <a:off x="1342" y="716972"/>
          <a:ext cx="915813" cy="150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t>Difficulty with poor/accurate word reading</a:t>
          </a:r>
        </a:p>
      </dsp:txBody>
      <dsp:txXfrm>
        <a:off x="1342" y="716972"/>
        <a:ext cx="915813" cy="1505642"/>
      </dsp:txXfrm>
    </dsp:sp>
    <dsp:sp modelId="{65B3E6FA-1495-4F7C-964A-B6322C5E2C6F}">
      <dsp:nvSpPr>
        <dsp:cNvPr id="0" name=""/>
        <dsp:cNvSpPr/>
      </dsp:nvSpPr>
      <dsp:spPr>
        <a:xfrm>
          <a:off x="917156" y="716972"/>
          <a:ext cx="915813" cy="150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Poor Spelling</a:t>
          </a:r>
        </a:p>
      </dsp:txBody>
      <dsp:txXfrm>
        <a:off x="917156" y="716972"/>
        <a:ext cx="915813" cy="1505642"/>
      </dsp:txXfrm>
    </dsp:sp>
    <dsp:sp modelId="{AC0A91D5-63A4-4AD1-A142-664103113CC3}">
      <dsp:nvSpPr>
        <dsp:cNvPr id="0" name=""/>
        <dsp:cNvSpPr/>
      </dsp:nvSpPr>
      <dsp:spPr>
        <a:xfrm>
          <a:off x="1832969" y="716972"/>
          <a:ext cx="915813" cy="150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t>Poor Decoding</a:t>
          </a:r>
        </a:p>
      </dsp:txBody>
      <dsp:txXfrm>
        <a:off x="1832969" y="716972"/>
        <a:ext cx="915813" cy="1505642"/>
      </dsp:txXfrm>
    </dsp:sp>
    <dsp:sp modelId="{33577A73-5603-4957-A4F0-9288F4103F8F}">
      <dsp:nvSpPr>
        <dsp:cNvPr id="0" name=""/>
        <dsp:cNvSpPr/>
      </dsp:nvSpPr>
      <dsp:spPr>
        <a:xfrm>
          <a:off x="0" y="2222615"/>
          <a:ext cx="2750126" cy="1672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564D-D1F5-478F-92BC-6E3758A27C6F}">
      <dsp:nvSpPr>
        <dsp:cNvPr id="0" name=""/>
        <dsp:cNvSpPr/>
      </dsp:nvSpPr>
      <dsp:spPr>
        <a:xfrm>
          <a:off x="0" y="0"/>
          <a:ext cx="3144981" cy="7356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Do these result from a deficit in the phonological component on language</a:t>
          </a:r>
          <a:r>
            <a:rPr lang="en-US" sz="1500" kern="1200">
              <a:latin typeface="Arial"/>
            </a:rPr>
            <a:t> </a:t>
          </a:r>
          <a:endParaRPr lang="en-US" sz="1500" kern="1200"/>
        </a:p>
      </dsp:txBody>
      <dsp:txXfrm>
        <a:off x="0" y="0"/>
        <a:ext cx="3144981" cy="735676"/>
      </dsp:txXfrm>
    </dsp:sp>
    <dsp:sp modelId="{10CA90D1-ADCC-4F63-9B2D-A912E00DF9F1}">
      <dsp:nvSpPr>
        <dsp:cNvPr id="0" name=""/>
        <dsp:cNvSpPr/>
      </dsp:nvSpPr>
      <dsp:spPr>
        <a:xfrm>
          <a:off x="0" y="735676"/>
          <a:ext cx="3144981" cy="1544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(average phonological scores alone do not rule out dyslexia)</a:t>
          </a:r>
        </a:p>
      </dsp:txBody>
      <dsp:txXfrm>
        <a:off x="0" y="735676"/>
        <a:ext cx="3144981" cy="1544920"/>
      </dsp:txXfrm>
    </dsp:sp>
    <dsp:sp modelId="{5C679212-F593-48AF-ACAF-7060CF4C24D7}">
      <dsp:nvSpPr>
        <dsp:cNvPr id="0" name=""/>
        <dsp:cNvSpPr/>
      </dsp:nvSpPr>
      <dsp:spPr>
        <a:xfrm>
          <a:off x="0" y="2280597"/>
          <a:ext cx="3144981" cy="1716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1328D-57C1-43F9-AD59-10E5116049A2}">
      <dsp:nvSpPr>
        <dsp:cNvPr id="0" name=""/>
        <dsp:cNvSpPr/>
      </dsp:nvSpPr>
      <dsp:spPr>
        <a:xfrm>
          <a:off x="0" y="0"/>
          <a:ext cx="2511136" cy="7356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Are these unexpected</a:t>
          </a:r>
          <a:endParaRPr lang="en-US" sz="2100" kern="1200">
            <a:latin typeface="Arial"/>
          </a:endParaRPr>
        </a:p>
      </dsp:txBody>
      <dsp:txXfrm>
        <a:off x="0" y="0"/>
        <a:ext cx="2511136" cy="735676"/>
      </dsp:txXfrm>
    </dsp:sp>
    <dsp:sp modelId="{D0FB9BE0-C6AA-498E-8339-829D927FCE2D}">
      <dsp:nvSpPr>
        <dsp:cNvPr id="0" name=""/>
        <dsp:cNvSpPr/>
      </dsp:nvSpPr>
      <dsp:spPr>
        <a:xfrm>
          <a:off x="0" y="735676"/>
          <a:ext cx="2511136" cy="1544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a:rPr>
            <a:t> </a:t>
          </a:r>
          <a:r>
            <a:rPr lang="en-US" sz="1800" kern="1200"/>
            <a:t>for the student's age in relation to the students' other abilities and provision on effective classroom instruction</a:t>
          </a:r>
        </a:p>
      </dsp:txBody>
      <dsp:txXfrm>
        <a:off x="0" y="735676"/>
        <a:ext cx="2511136" cy="1544920"/>
      </dsp:txXfrm>
    </dsp:sp>
    <dsp:sp modelId="{9859F1A0-9E72-4CCA-9907-79858C5998E0}">
      <dsp:nvSpPr>
        <dsp:cNvPr id="0" name=""/>
        <dsp:cNvSpPr/>
      </dsp:nvSpPr>
      <dsp:spPr>
        <a:xfrm>
          <a:off x="0" y="2280597"/>
          <a:ext cx="2511136" cy="1716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6CFFB-DBBA-4EDC-AD77-3CC032F4AD30}">
      <dsp:nvSpPr>
        <dsp:cNvPr id="0" name=""/>
        <dsp:cNvSpPr/>
      </dsp:nvSpPr>
      <dsp:spPr>
        <a:xfrm>
          <a:off x="26" y="32191"/>
          <a:ext cx="2527111"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libri Light" panose="020F0302020204030204"/>
            </a:rPr>
            <a:t>Effective </a:t>
          </a:r>
          <a:endParaRPr lang="en-US" sz="1800" b="1" kern="1200"/>
        </a:p>
      </dsp:txBody>
      <dsp:txXfrm>
        <a:off x="26" y="32191"/>
        <a:ext cx="2527111" cy="518400"/>
      </dsp:txXfrm>
    </dsp:sp>
    <dsp:sp modelId="{FF116B18-D591-452E-826C-0A5B24F8A2C9}">
      <dsp:nvSpPr>
        <dsp:cNvPr id="0" name=""/>
        <dsp:cNvSpPr/>
      </dsp:nvSpPr>
      <dsp:spPr>
        <a:xfrm>
          <a:off x="26" y="550591"/>
          <a:ext cx="2527111" cy="42492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Calibri Light" panose="020F0302020204030204"/>
            </a:rPr>
            <a:t> Systematic, Explicit, Multi-Sensory Instruction </a:t>
          </a:r>
          <a:endParaRPr lang="en-US" sz="1800" kern="1200"/>
        </a:p>
        <a:p>
          <a:pPr marL="171450" lvl="1" indent="-171450" algn="l" defTabSz="800100" rtl="0">
            <a:lnSpc>
              <a:spcPct val="90000"/>
            </a:lnSpc>
            <a:spcBef>
              <a:spcPct val="0"/>
            </a:spcBef>
            <a:spcAft>
              <a:spcPct val="15000"/>
            </a:spcAft>
            <a:buChar char="•"/>
          </a:pPr>
          <a:r>
            <a:rPr lang="en-US" sz="1800" kern="1200">
              <a:latin typeface="Calibri Light" panose="020F0302020204030204"/>
            </a:rPr>
            <a:t>Evidenced-based</a:t>
          </a:r>
        </a:p>
        <a:p>
          <a:pPr marL="171450" lvl="1" indent="-171450" algn="l" defTabSz="800100" rtl="0">
            <a:lnSpc>
              <a:spcPct val="90000"/>
            </a:lnSpc>
            <a:spcBef>
              <a:spcPct val="0"/>
            </a:spcBef>
            <a:spcAft>
              <a:spcPct val="15000"/>
            </a:spcAft>
            <a:buChar char="•"/>
          </a:pPr>
          <a:r>
            <a:rPr lang="en-US" sz="1800" kern="1200">
              <a:latin typeface="Calibri Light" panose="020F0302020204030204"/>
            </a:rPr>
            <a:t>Addresses </a:t>
          </a:r>
        </a:p>
        <a:p>
          <a:pPr marL="342900" lvl="2" indent="-171450" algn="l" defTabSz="800100" rtl="0">
            <a:lnSpc>
              <a:spcPct val="90000"/>
            </a:lnSpc>
            <a:spcBef>
              <a:spcPct val="0"/>
            </a:spcBef>
            <a:spcAft>
              <a:spcPct val="15000"/>
            </a:spcAft>
            <a:buChar char="•"/>
          </a:pPr>
          <a:r>
            <a:rPr lang="en-US" sz="1800" kern="1200">
              <a:latin typeface="Calibri Light" panose="020F0302020204030204"/>
            </a:rPr>
            <a:t>Phonology</a:t>
          </a:r>
          <a:endParaRPr lang="en-US" sz="1800" kern="1200">
            <a:latin typeface="Arial"/>
            <a:cs typeface="Arial"/>
          </a:endParaRPr>
        </a:p>
        <a:p>
          <a:pPr marL="342900" lvl="2" indent="-171450" algn="l" defTabSz="800100" rtl="0">
            <a:lnSpc>
              <a:spcPct val="90000"/>
            </a:lnSpc>
            <a:spcBef>
              <a:spcPct val="0"/>
            </a:spcBef>
            <a:spcAft>
              <a:spcPct val="15000"/>
            </a:spcAft>
            <a:buChar char="•"/>
          </a:pPr>
          <a:r>
            <a:rPr lang="en-US" sz="1800" kern="1200">
              <a:latin typeface="Calibri Light" panose="020F0302020204030204"/>
            </a:rPr>
            <a:t>Sound-symbol association</a:t>
          </a:r>
          <a:endParaRPr lang="en-US" sz="1800" kern="1200">
            <a:latin typeface="Arial"/>
            <a:cs typeface="Arial"/>
          </a:endParaRPr>
        </a:p>
        <a:p>
          <a:pPr marL="342900" lvl="2" indent="-171450" algn="l" defTabSz="800100" rtl="0">
            <a:lnSpc>
              <a:spcPct val="90000"/>
            </a:lnSpc>
            <a:spcBef>
              <a:spcPct val="0"/>
            </a:spcBef>
            <a:spcAft>
              <a:spcPct val="15000"/>
            </a:spcAft>
            <a:buChar char="•"/>
          </a:pPr>
          <a:r>
            <a:rPr lang="en-US" sz="1800" kern="1200">
              <a:latin typeface="Calibri Light" panose="020F0302020204030204"/>
            </a:rPr>
            <a:t>Syllabication</a:t>
          </a:r>
          <a:endParaRPr lang="en-US" sz="1800" kern="1200">
            <a:latin typeface="Arial"/>
            <a:cs typeface="Arial"/>
          </a:endParaRPr>
        </a:p>
        <a:p>
          <a:pPr marL="342900" lvl="2" indent="-171450" algn="l" defTabSz="800100" rtl="0">
            <a:lnSpc>
              <a:spcPct val="90000"/>
            </a:lnSpc>
            <a:spcBef>
              <a:spcPct val="0"/>
            </a:spcBef>
            <a:spcAft>
              <a:spcPct val="15000"/>
            </a:spcAft>
            <a:buChar char="•"/>
          </a:pPr>
          <a:r>
            <a:rPr lang="en-US" sz="1800" kern="1200">
              <a:latin typeface="Calibri Light" panose="020F0302020204030204"/>
            </a:rPr>
            <a:t>Orthography</a:t>
          </a:r>
          <a:endParaRPr lang="en-US" sz="1800" kern="1200">
            <a:latin typeface="Arial"/>
            <a:cs typeface="Arial"/>
          </a:endParaRPr>
        </a:p>
        <a:p>
          <a:pPr marL="342900" lvl="2" indent="-171450" algn="l" defTabSz="800100" rtl="0">
            <a:lnSpc>
              <a:spcPct val="90000"/>
            </a:lnSpc>
            <a:spcBef>
              <a:spcPct val="0"/>
            </a:spcBef>
            <a:spcAft>
              <a:spcPct val="15000"/>
            </a:spcAft>
            <a:buChar char="•"/>
          </a:pPr>
          <a:r>
            <a:rPr lang="en-US" sz="1800" kern="1200">
              <a:latin typeface="Calibri Light" panose="020F0302020204030204"/>
            </a:rPr>
            <a:t>Morphology</a:t>
          </a:r>
          <a:endParaRPr lang="en-US" sz="1800" kern="1200">
            <a:latin typeface="Arial"/>
            <a:cs typeface="Arial"/>
          </a:endParaRPr>
        </a:p>
        <a:p>
          <a:pPr marL="342900" lvl="2" indent="-171450" algn="l" defTabSz="800100" rtl="0">
            <a:lnSpc>
              <a:spcPct val="90000"/>
            </a:lnSpc>
            <a:spcBef>
              <a:spcPct val="0"/>
            </a:spcBef>
            <a:spcAft>
              <a:spcPct val="15000"/>
            </a:spcAft>
            <a:buChar char="•"/>
          </a:pPr>
          <a:r>
            <a:rPr lang="en-US" sz="1800" kern="1200">
              <a:latin typeface="Calibri Light" panose="020F0302020204030204"/>
            </a:rPr>
            <a:t>Syntax</a:t>
          </a:r>
          <a:endParaRPr lang="en-US" sz="1800" kern="1200">
            <a:latin typeface="Arial"/>
            <a:cs typeface="Arial"/>
          </a:endParaRPr>
        </a:p>
        <a:p>
          <a:pPr marL="342900" lvl="2" indent="-171450" algn="l" defTabSz="800100" rtl="0">
            <a:lnSpc>
              <a:spcPct val="90000"/>
            </a:lnSpc>
            <a:spcBef>
              <a:spcPct val="0"/>
            </a:spcBef>
            <a:spcAft>
              <a:spcPct val="15000"/>
            </a:spcAft>
            <a:buChar char="•"/>
          </a:pPr>
          <a:r>
            <a:rPr lang="en-US" sz="1800" kern="1200">
              <a:latin typeface="Calibri Light" panose="020F0302020204030204"/>
            </a:rPr>
            <a:t>Comprehension</a:t>
          </a:r>
          <a:endParaRPr lang="en-US" sz="1800" kern="1200">
            <a:latin typeface="Arial"/>
            <a:cs typeface="Arial"/>
          </a:endParaRPr>
        </a:p>
        <a:p>
          <a:pPr marL="342900" lvl="2" indent="-171450" algn="l" defTabSz="800100">
            <a:lnSpc>
              <a:spcPct val="90000"/>
            </a:lnSpc>
            <a:spcBef>
              <a:spcPct val="0"/>
            </a:spcBef>
            <a:spcAft>
              <a:spcPct val="15000"/>
            </a:spcAft>
            <a:buChar char="•"/>
          </a:pPr>
          <a:r>
            <a:rPr lang="en-US" sz="1800" kern="1200">
              <a:latin typeface="Calibri Light" panose="020F0302020204030204"/>
            </a:rPr>
            <a:t>Fluency</a:t>
          </a:r>
          <a:endParaRPr lang="en-US" sz="1800" kern="1200"/>
        </a:p>
      </dsp:txBody>
      <dsp:txXfrm>
        <a:off x="26" y="550591"/>
        <a:ext cx="2527111" cy="4249260"/>
      </dsp:txXfrm>
    </dsp:sp>
    <dsp:sp modelId="{B80039DC-2740-4026-ACA2-823195DD2026}">
      <dsp:nvSpPr>
        <dsp:cNvPr id="0" name=""/>
        <dsp:cNvSpPr/>
      </dsp:nvSpPr>
      <dsp:spPr>
        <a:xfrm>
          <a:off x="2880933" y="32191"/>
          <a:ext cx="2527111"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Light" panose="020F0302020204030204"/>
            </a:rPr>
            <a:t>Ineffective</a:t>
          </a:r>
          <a:endParaRPr lang="en-US" sz="1800" b="1" kern="1200"/>
        </a:p>
      </dsp:txBody>
      <dsp:txXfrm>
        <a:off x="2880933" y="32191"/>
        <a:ext cx="2527111" cy="518400"/>
      </dsp:txXfrm>
    </dsp:sp>
    <dsp:sp modelId="{6EC2BFB8-3EFD-474E-BE1B-B7599C2087F0}">
      <dsp:nvSpPr>
        <dsp:cNvPr id="0" name=""/>
        <dsp:cNvSpPr/>
      </dsp:nvSpPr>
      <dsp:spPr>
        <a:xfrm>
          <a:off x="2880933" y="550591"/>
          <a:ext cx="2527111" cy="42492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Calibri Light" panose="020F0302020204030204"/>
            </a:rPr>
            <a:t>Color Overlays</a:t>
          </a:r>
          <a:endParaRPr lang="en-US" sz="1800" kern="1200"/>
        </a:p>
        <a:p>
          <a:pPr marL="171450" lvl="1" indent="-171450" algn="l" defTabSz="800100" rtl="0">
            <a:lnSpc>
              <a:spcPct val="90000"/>
            </a:lnSpc>
            <a:spcBef>
              <a:spcPct val="0"/>
            </a:spcBef>
            <a:spcAft>
              <a:spcPct val="15000"/>
            </a:spcAft>
            <a:buChar char="•"/>
          </a:pPr>
          <a:r>
            <a:rPr lang="en-US" sz="1800" kern="1200">
              <a:latin typeface="Calibri Light" panose="020F0302020204030204"/>
            </a:rPr>
            <a:t>Balance Therapy</a:t>
          </a:r>
          <a:endParaRPr lang="en-US" sz="1800" kern="1200"/>
        </a:p>
        <a:p>
          <a:pPr marL="171450" lvl="1" indent="-171450" algn="l" defTabSz="800100" rtl="0">
            <a:lnSpc>
              <a:spcPct val="90000"/>
            </a:lnSpc>
            <a:spcBef>
              <a:spcPct val="0"/>
            </a:spcBef>
            <a:spcAft>
              <a:spcPct val="15000"/>
            </a:spcAft>
            <a:buChar char="•"/>
          </a:pPr>
          <a:r>
            <a:rPr lang="en-US" sz="1800" kern="1200">
              <a:latin typeface="Calibri Light" panose="020F0302020204030204"/>
            </a:rPr>
            <a:t>Special lighting</a:t>
          </a:r>
        </a:p>
        <a:p>
          <a:pPr marL="171450" lvl="1" indent="-171450" algn="l" defTabSz="800100" rtl="0">
            <a:lnSpc>
              <a:spcPct val="90000"/>
            </a:lnSpc>
            <a:spcBef>
              <a:spcPct val="0"/>
            </a:spcBef>
            <a:spcAft>
              <a:spcPct val="15000"/>
            </a:spcAft>
            <a:buChar char="•"/>
          </a:pPr>
          <a:r>
            <a:rPr lang="en-US" sz="1800" kern="1200">
              <a:latin typeface="Calibri Light" panose="020F0302020204030204"/>
            </a:rPr>
            <a:t>Vision Therapy</a:t>
          </a:r>
        </a:p>
        <a:p>
          <a:pPr marL="171450" lvl="1" indent="-171450" algn="l" defTabSz="800100" rtl="0">
            <a:lnSpc>
              <a:spcPct val="90000"/>
            </a:lnSpc>
            <a:spcBef>
              <a:spcPct val="0"/>
            </a:spcBef>
            <a:spcAft>
              <a:spcPct val="15000"/>
            </a:spcAft>
            <a:buChar char="•"/>
          </a:pPr>
          <a:r>
            <a:rPr lang="en-US" sz="1800" kern="1200">
              <a:latin typeface="Calibri Light" panose="020F0302020204030204"/>
            </a:rPr>
            <a:t>"Quick Fix" programs</a:t>
          </a:r>
        </a:p>
      </dsp:txBody>
      <dsp:txXfrm>
        <a:off x="2880933" y="550591"/>
        <a:ext cx="2527111" cy="4249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126C-6901-43BB-A949-884AAD503203}">
      <dsp:nvSpPr>
        <dsp:cNvPr id="0" name=""/>
        <dsp:cNvSpPr/>
      </dsp:nvSpPr>
      <dsp:spPr>
        <a:xfrm>
          <a:off x="0" y="1713"/>
          <a:ext cx="4697730" cy="86843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5747E8A4-6FF8-4D08-9E5A-60801E8CDC52}">
      <dsp:nvSpPr>
        <dsp:cNvPr id="0" name=""/>
        <dsp:cNvSpPr/>
      </dsp:nvSpPr>
      <dsp:spPr>
        <a:xfrm>
          <a:off x="262703" y="197112"/>
          <a:ext cx="477641" cy="47764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2B24A6-0E30-45FC-BF90-F2388B06F299}">
      <dsp:nvSpPr>
        <dsp:cNvPr id="0" name=""/>
        <dsp:cNvSpPr/>
      </dsp:nvSpPr>
      <dsp:spPr>
        <a:xfrm>
          <a:off x="1003047" y="1713"/>
          <a:ext cx="3694682" cy="86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10" tIns="91910" rIns="91910" bIns="91910" numCol="1" spcCol="1270" anchor="ctr" anchorCtr="0">
          <a:noAutofit/>
        </a:bodyPr>
        <a:lstStyle/>
        <a:p>
          <a:pPr marL="0" lvl="0" indent="0" algn="l" defTabSz="755650">
            <a:lnSpc>
              <a:spcPct val="90000"/>
            </a:lnSpc>
            <a:spcBef>
              <a:spcPct val="0"/>
            </a:spcBef>
            <a:spcAft>
              <a:spcPct val="35000"/>
            </a:spcAft>
            <a:buNone/>
          </a:pPr>
          <a:r>
            <a:rPr lang="en-US" sz="1700" kern="1200"/>
            <a:t>180-240 minutes per week</a:t>
          </a:r>
        </a:p>
      </dsp:txBody>
      <dsp:txXfrm>
        <a:off x="1003047" y="1713"/>
        <a:ext cx="3694682" cy="868439"/>
      </dsp:txXfrm>
    </dsp:sp>
    <dsp:sp modelId="{30369BF9-A9A4-493A-82A7-3C6C403B3D62}">
      <dsp:nvSpPr>
        <dsp:cNvPr id="0" name=""/>
        <dsp:cNvSpPr/>
      </dsp:nvSpPr>
      <dsp:spPr>
        <a:xfrm>
          <a:off x="0" y="1087263"/>
          <a:ext cx="4697730" cy="86843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7CAC9104-49AE-4A9C-9F83-F0FE18C6C2E4}">
      <dsp:nvSpPr>
        <dsp:cNvPr id="0" name=""/>
        <dsp:cNvSpPr/>
      </dsp:nvSpPr>
      <dsp:spPr>
        <a:xfrm>
          <a:off x="262703" y="1282662"/>
          <a:ext cx="477641" cy="477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4FCD8D-C029-48E0-8581-9A42244C2A89}">
      <dsp:nvSpPr>
        <dsp:cNvPr id="0" name=""/>
        <dsp:cNvSpPr/>
      </dsp:nvSpPr>
      <dsp:spPr>
        <a:xfrm>
          <a:off x="1003047" y="1087263"/>
          <a:ext cx="3694682" cy="86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10" tIns="91910" rIns="91910" bIns="91910" numCol="1" spcCol="1270" anchor="ctr" anchorCtr="0">
          <a:noAutofit/>
        </a:bodyPr>
        <a:lstStyle/>
        <a:p>
          <a:pPr marL="0" lvl="0" indent="0" algn="l" defTabSz="755650">
            <a:lnSpc>
              <a:spcPct val="90000"/>
            </a:lnSpc>
            <a:spcBef>
              <a:spcPct val="0"/>
            </a:spcBef>
            <a:spcAft>
              <a:spcPct val="35000"/>
            </a:spcAft>
            <a:buNone/>
          </a:pPr>
          <a:r>
            <a:rPr lang="en-US" sz="1700" kern="1200"/>
            <a:t>3-5 year program- progress based on individual needs</a:t>
          </a:r>
        </a:p>
      </dsp:txBody>
      <dsp:txXfrm>
        <a:off x="1003047" y="1087263"/>
        <a:ext cx="3694682" cy="868439"/>
      </dsp:txXfrm>
    </dsp:sp>
    <dsp:sp modelId="{9EEFE96C-4BB9-4767-9F66-1261C7BAD4A8}">
      <dsp:nvSpPr>
        <dsp:cNvPr id="0" name=""/>
        <dsp:cNvSpPr/>
      </dsp:nvSpPr>
      <dsp:spPr>
        <a:xfrm>
          <a:off x="0" y="2172812"/>
          <a:ext cx="4697730" cy="86843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A224B22-C803-4AEE-9745-0C5D35D58F4F}">
      <dsp:nvSpPr>
        <dsp:cNvPr id="0" name=""/>
        <dsp:cNvSpPr/>
      </dsp:nvSpPr>
      <dsp:spPr>
        <a:xfrm>
          <a:off x="262703" y="2368211"/>
          <a:ext cx="477641" cy="4776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7AD765-0064-4B24-A66E-8587295F6E53}">
      <dsp:nvSpPr>
        <dsp:cNvPr id="0" name=""/>
        <dsp:cNvSpPr/>
      </dsp:nvSpPr>
      <dsp:spPr>
        <a:xfrm>
          <a:off x="1003047" y="2172812"/>
          <a:ext cx="3694682" cy="86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10" tIns="91910" rIns="91910" bIns="91910" numCol="1" spcCol="1270" anchor="ctr" anchorCtr="0">
          <a:noAutofit/>
        </a:bodyPr>
        <a:lstStyle/>
        <a:p>
          <a:pPr marL="0" lvl="0" indent="0" algn="l" defTabSz="755650">
            <a:lnSpc>
              <a:spcPct val="90000"/>
            </a:lnSpc>
            <a:spcBef>
              <a:spcPct val="0"/>
            </a:spcBef>
            <a:spcAft>
              <a:spcPct val="35000"/>
            </a:spcAft>
            <a:buNone/>
          </a:pPr>
          <a:r>
            <a:rPr lang="en-US" sz="1700" kern="1200"/>
            <a:t>Amplio Platform- curriculum integrated into an online platform, virtual option</a:t>
          </a:r>
        </a:p>
      </dsp:txBody>
      <dsp:txXfrm>
        <a:off x="1003047" y="2172812"/>
        <a:ext cx="3694682" cy="868439"/>
      </dsp:txXfrm>
    </dsp:sp>
    <dsp:sp modelId="{50D56D3C-2347-4A91-9AD5-BB5D735AD3DF}">
      <dsp:nvSpPr>
        <dsp:cNvPr id="0" name=""/>
        <dsp:cNvSpPr/>
      </dsp:nvSpPr>
      <dsp:spPr>
        <a:xfrm>
          <a:off x="0" y="3258362"/>
          <a:ext cx="4697730" cy="86843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E158D69B-37E1-489F-9287-8CEBDAE1EB94}">
      <dsp:nvSpPr>
        <dsp:cNvPr id="0" name=""/>
        <dsp:cNvSpPr/>
      </dsp:nvSpPr>
      <dsp:spPr>
        <a:xfrm>
          <a:off x="262703" y="3453761"/>
          <a:ext cx="477641" cy="4776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3DE6B2-2B84-44FA-A92F-3CE39C8B3C5A}">
      <dsp:nvSpPr>
        <dsp:cNvPr id="0" name=""/>
        <dsp:cNvSpPr/>
      </dsp:nvSpPr>
      <dsp:spPr>
        <a:xfrm>
          <a:off x="1003047" y="3258362"/>
          <a:ext cx="3694682" cy="86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10" tIns="91910" rIns="91910" bIns="91910" numCol="1" spcCol="1270" anchor="ctr" anchorCtr="0">
          <a:noAutofit/>
        </a:bodyPr>
        <a:lstStyle/>
        <a:p>
          <a:pPr marL="0" lvl="0" indent="0" algn="l" defTabSz="755650">
            <a:lnSpc>
              <a:spcPct val="90000"/>
            </a:lnSpc>
            <a:spcBef>
              <a:spcPct val="0"/>
            </a:spcBef>
            <a:spcAft>
              <a:spcPct val="35000"/>
            </a:spcAft>
            <a:buNone/>
          </a:pPr>
          <a:r>
            <a:rPr lang="en-US" sz="1700" kern="1200"/>
            <a:t>Trained instructor</a:t>
          </a:r>
        </a:p>
      </dsp:txBody>
      <dsp:txXfrm>
        <a:off x="1003047" y="3258362"/>
        <a:ext cx="3694682" cy="868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4DFF8-3DB9-4A94-A798-8830DF4E7D44}">
      <dsp:nvSpPr>
        <dsp:cNvPr id="0" name=""/>
        <dsp:cNvSpPr/>
      </dsp:nvSpPr>
      <dsp:spPr>
        <a:xfrm>
          <a:off x="0" y="324"/>
          <a:ext cx="3614738"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9E9FE01-DE1F-4D98-80C0-622C54501A62}">
      <dsp:nvSpPr>
        <dsp:cNvPr id="0" name=""/>
        <dsp:cNvSpPr/>
      </dsp:nvSpPr>
      <dsp:spPr>
        <a:xfrm>
          <a:off x="0" y="324"/>
          <a:ext cx="3614738" cy="5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Calibri Light" panose="020F0302020204030204"/>
            </a:rPr>
            <a:t>Lexia</a:t>
          </a:r>
          <a:r>
            <a:rPr lang="en-US" sz="2200" kern="1200"/>
            <a:t> Core5</a:t>
          </a:r>
          <a:r>
            <a:rPr lang="en-US" sz="2200" kern="1200">
              <a:latin typeface="Calibri Light" panose="020F0302020204030204"/>
            </a:rPr>
            <a:t> - K-5th</a:t>
          </a:r>
          <a:endParaRPr lang="en-US" sz="2200" kern="1200"/>
        </a:p>
      </dsp:txBody>
      <dsp:txXfrm>
        <a:off x="0" y="324"/>
        <a:ext cx="3614738" cy="532000"/>
      </dsp:txXfrm>
    </dsp:sp>
    <dsp:sp modelId="{34051AC4-E323-4B5F-8B2E-E23FF7BA8A04}">
      <dsp:nvSpPr>
        <dsp:cNvPr id="0" name=""/>
        <dsp:cNvSpPr/>
      </dsp:nvSpPr>
      <dsp:spPr>
        <a:xfrm>
          <a:off x="0" y="532324"/>
          <a:ext cx="3614738" cy="0"/>
        </a:xfrm>
        <a:prstGeom prst="line">
          <a:avLst/>
        </a:prstGeom>
        <a:gradFill rotWithShape="0">
          <a:gsLst>
            <a:gs pos="0">
              <a:schemeClr val="accent2">
                <a:hueOff val="402030"/>
                <a:satOff val="3358"/>
                <a:lumOff val="-8137"/>
                <a:alphaOff val="0"/>
                <a:tint val="100000"/>
                <a:shade val="100000"/>
                <a:satMod val="130000"/>
              </a:schemeClr>
            </a:gs>
            <a:gs pos="100000">
              <a:schemeClr val="accent2">
                <a:hueOff val="402030"/>
                <a:satOff val="3358"/>
                <a:lumOff val="-8137"/>
                <a:alphaOff val="0"/>
                <a:tint val="50000"/>
                <a:shade val="100000"/>
                <a:satMod val="350000"/>
              </a:schemeClr>
            </a:gs>
          </a:gsLst>
          <a:lin ang="16200000" scaled="0"/>
        </a:gradFill>
        <a:ln w="9525" cap="flat" cmpd="sng" algn="ctr">
          <a:solidFill>
            <a:schemeClr val="accent2">
              <a:hueOff val="402030"/>
              <a:satOff val="3358"/>
              <a:lumOff val="-81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662389-3F0B-4299-88F0-C31ED78FD447}">
      <dsp:nvSpPr>
        <dsp:cNvPr id="0" name=""/>
        <dsp:cNvSpPr/>
      </dsp:nvSpPr>
      <dsp:spPr>
        <a:xfrm>
          <a:off x="0" y="532324"/>
          <a:ext cx="3614738" cy="5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Lexia </a:t>
          </a:r>
          <a:r>
            <a:rPr lang="en-US" sz="2200" kern="1200" err="1"/>
            <a:t>PowerUp</a:t>
          </a:r>
          <a:r>
            <a:rPr lang="en-US" sz="2200" kern="1200">
              <a:latin typeface="Calibri Light" panose="020F0302020204030204"/>
            </a:rPr>
            <a:t> - 6th-12th</a:t>
          </a:r>
          <a:endParaRPr lang="en-US" sz="2200" kern="1200"/>
        </a:p>
      </dsp:txBody>
      <dsp:txXfrm>
        <a:off x="0" y="532324"/>
        <a:ext cx="3614738" cy="532000"/>
      </dsp:txXfrm>
    </dsp:sp>
    <dsp:sp modelId="{17B408E1-CB4C-4022-AE7D-1E99C6E7EF02}">
      <dsp:nvSpPr>
        <dsp:cNvPr id="0" name=""/>
        <dsp:cNvSpPr/>
      </dsp:nvSpPr>
      <dsp:spPr>
        <a:xfrm>
          <a:off x="0" y="1064324"/>
          <a:ext cx="3614738" cy="0"/>
        </a:xfrm>
        <a:prstGeom prst="line">
          <a:avLst/>
        </a:prstGeom>
        <a:gradFill rotWithShape="0">
          <a:gsLst>
            <a:gs pos="0">
              <a:schemeClr val="accent2">
                <a:hueOff val="804061"/>
                <a:satOff val="6716"/>
                <a:lumOff val="-16275"/>
                <a:alphaOff val="0"/>
                <a:tint val="100000"/>
                <a:shade val="100000"/>
                <a:satMod val="130000"/>
              </a:schemeClr>
            </a:gs>
            <a:gs pos="100000">
              <a:schemeClr val="accent2">
                <a:hueOff val="804061"/>
                <a:satOff val="6716"/>
                <a:lumOff val="-16275"/>
                <a:alphaOff val="0"/>
                <a:tint val="50000"/>
                <a:shade val="100000"/>
                <a:satMod val="350000"/>
              </a:schemeClr>
            </a:gs>
          </a:gsLst>
          <a:lin ang="16200000" scaled="0"/>
        </a:gradFill>
        <a:ln w="9525" cap="flat" cmpd="sng" algn="ctr">
          <a:solidFill>
            <a:schemeClr val="accent2">
              <a:hueOff val="804061"/>
              <a:satOff val="6716"/>
              <a:lumOff val="-1627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EA5516-FC18-4A89-8329-416595F4AF1B}">
      <dsp:nvSpPr>
        <dsp:cNvPr id="0" name=""/>
        <dsp:cNvSpPr/>
      </dsp:nvSpPr>
      <dsp:spPr>
        <a:xfrm>
          <a:off x="0" y="1064324"/>
          <a:ext cx="3614738" cy="5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Diagnostics and Placement</a:t>
          </a:r>
        </a:p>
      </dsp:txBody>
      <dsp:txXfrm>
        <a:off x="0" y="1064324"/>
        <a:ext cx="3614738" cy="532000"/>
      </dsp:txXfrm>
    </dsp:sp>
    <dsp:sp modelId="{D8460589-7220-4AA0-ADEC-AB5959EBFA83}">
      <dsp:nvSpPr>
        <dsp:cNvPr id="0" name=""/>
        <dsp:cNvSpPr/>
      </dsp:nvSpPr>
      <dsp:spPr>
        <a:xfrm>
          <a:off x="0" y="1596325"/>
          <a:ext cx="3614738" cy="0"/>
        </a:xfrm>
        <a:prstGeom prst="line">
          <a:avLst/>
        </a:prstGeom>
        <a:gradFill rotWithShape="0">
          <a:gsLst>
            <a:gs pos="0">
              <a:schemeClr val="accent2">
                <a:hueOff val="1206091"/>
                <a:satOff val="10074"/>
                <a:lumOff val="-24412"/>
                <a:alphaOff val="0"/>
                <a:tint val="100000"/>
                <a:shade val="100000"/>
                <a:satMod val="130000"/>
              </a:schemeClr>
            </a:gs>
            <a:gs pos="100000">
              <a:schemeClr val="accent2">
                <a:hueOff val="1206091"/>
                <a:satOff val="10074"/>
                <a:lumOff val="-24412"/>
                <a:alphaOff val="0"/>
                <a:tint val="50000"/>
                <a:shade val="100000"/>
                <a:satMod val="350000"/>
              </a:schemeClr>
            </a:gs>
          </a:gsLst>
          <a:lin ang="16200000" scaled="0"/>
        </a:gradFill>
        <a:ln w="9525" cap="flat" cmpd="sng" algn="ctr">
          <a:solidFill>
            <a:schemeClr val="accent2">
              <a:hueOff val="1206091"/>
              <a:satOff val="10074"/>
              <a:lumOff val="-2441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AE98DB-8C82-4199-8B9D-2381FA439781}">
      <dsp:nvSpPr>
        <dsp:cNvPr id="0" name=""/>
        <dsp:cNvSpPr/>
      </dsp:nvSpPr>
      <dsp:spPr>
        <a:xfrm>
          <a:off x="0" y="1596325"/>
          <a:ext cx="3614738" cy="5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Recommended times</a:t>
          </a:r>
        </a:p>
      </dsp:txBody>
      <dsp:txXfrm>
        <a:off x="0" y="1596325"/>
        <a:ext cx="3614738" cy="532000"/>
      </dsp:txXfrm>
    </dsp:sp>
    <dsp:sp modelId="{355602FD-9110-419C-B255-6540DFD7942F}">
      <dsp:nvSpPr>
        <dsp:cNvPr id="0" name=""/>
        <dsp:cNvSpPr/>
      </dsp:nvSpPr>
      <dsp:spPr>
        <a:xfrm>
          <a:off x="0" y="2128325"/>
          <a:ext cx="3614738" cy="0"/>
        </a:xfrm>
        <a:prstGeom prst="line">
          <a:avLst/>
        </a:prstGeom>
        <a:gradFill rotWithShape="0">
          <a:gsLst>
            <a:gs pos="0">
              <a:schemeClr val="accent2">
                <a:hueOff val="1608121"/>
                <a:satOff val="13432"/>
                <a:lumOff val="-32550"/>
                <a:alphaOff val="0"/>
                <a:tint val="100000"/>
                <a:shade val="100000"/>
                <a:satMod val="130000"/>
              </a:schemeClr>
            </a:gs>
            <a:gs pos="100000">
              <a:schemeClr val="accent2">
                <a:hueOff val="1608121"/>
                <a:satOff val="13432"/>
                <a:lumOff val="-32550"/>
                <a:alphaOff val="0"/>
                <a:tint val="50000"/>
                <a:shade val="100000"/>
                <a:satMod val="350000"/>
              </a:schemeClr>
            </a:gs>
          </a:gsLst>
          <a:lin ang="16200000" scaled="0"/>
        </a:gradFill>
        <a:ln w="9525" cap="flat" cmpd="sng" algn="ctr">
          <a:solidFill>
            <a:schemeClr val="accent2">
              <a:hueOff val="1608121"/>
              <a:satOff val="13432"/>
              <a:lumOff val="-3255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1CDCFD-7421-4A5D-9DD8-65993ADB6377}">
      <dsp:nvSpPr>
        <dsp:cNvPr id="0" name=""/>
        <dsp:cNvSpPr/>
      </dsp:nvSpPr>
      <dsp:spPr>
        <a:xfrm>
          <a:off x="0" y="2128325"/>
          <a:ext cx="3614738" cy="5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Calibri Light" panose="020F0302020204030204"/>
            </a:rPr>
            <a:t>6 Weeks Progress Reports</a:t>
          </a:r>
          <a:endParaRPr lang="en-US" sz="2200" kern="1200"/>
        </a:p>
      </dsp:txBody>
      <dsp:txXfrm>
        <a:off x="0" y="2128325"/>
        <a:ext cx="3614738" cy="532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946E-6175-4C02-ADC0-F595CFB3BEB5}">
      <dsp:nvSpPr>
        <dsp:cNvPr id="0" name=""/>
        <dsp:cNvSpPr/>
      </dsp:nvSpPr>
      <dsp:spPr>
        <a:xfrm>
          <a:off x="0" y="0"/>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B6F47-2FF1-4A42-A6D1-38AB1149D3E4}">
      <dsp:nvSpPr>
        <dsp:cNvPr id="0" name=""/>
        <dsp:cNvSpPr/>
      </dsp:nvSpPr>
      <dsp:spPr>
        <a:xfrm>
          <a:off x="0" y="0"/>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solidFill>
                <a:schemeClr val="tx1"/>
              </a:solidFill>
              <a:latin typeface="Calibri Light" panose="020F0302020204030204"/>
            </a:rPr>
            <a:t>Signs of Dyslexia by Age</a:t>
          </a:r>
          <a:endParaRPr lang="en-US" sz="3400" kern="1200">
            <a:solidFill>
              <a:schemeClr val="tx1"/>
            </a:solidFill>
          </a:endParaRPr>
        </a:p>
      </dsp:txBody>
      <dsp:txXfrm>
        <a:off x="0" y="0"/>
        <a:ext cx="8327292" cy="743119"/>
      </dsp:txXfrm>
    </dsp:sp>
    <dsp:sp modelId="{73C82AF8-7269-4822-A975-B0D626C404AF}">
      <dsp:nvSpPr>
        <dsp:cNvPr id="0" name=""/>
        <dsp:cNvSpPr/>
      </dsp:nvSpPr>
      <dsp:spPr>
        <a:xfrm>
          <a:off x="0" y="743119"/>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E394B-259D-4ACB-9112-759014700946}">
      <dsp:nvSpPr>
        <dsp:cNvPr id="0" name=""/>
        <dsp:cNvSpPr/>
      </dsp:nvSpPr>
      <dsp:spPr>
        <a:xfrm>
          <a:off x="0" y="743119"/>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solidFill>
                <a:schemeClr val="tx1"/>
              </a:solidFill>
              <a:latin typeface="Calibri Light" panose="020F0302020204030204"/>
            </a:rPr>
            <a:t>Common Misconceptions</a:t>
          </a:r>
        </a:p>
      </dsp:txBody>
      <dsp:txXfrm>
        <a:off x="0" y="743119"/>
        <a:ext cx="8327292" cy="743119"/>
      </dsp:txXfrm>
    </dsp:sp>
    <dsp:sp modelId="{35A85D25-4F74-4FA3-AEB0-2499192E993A}">
      <dsp:nvSpPr>
        <dsp:cNvPr id="0" name=""/>
        <dsp:cNvSpPr/>
      </dsp:nvSpPr>
      <dsp:spPr>
        <a:xfrm>
          <a:off x="0" y="1486238"/>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60163-852D-44E9-BD44-DA6B3F2851BD}">
      <dsp:nvSpPr>
        <dsp:cNvPr id="0" name=""/>
        <dsp:cNvSpPr/>
      </dsp:nvSpPr>
      <dsp:spPr>
        <a:xfrm>
          <a:off x="0" y="1486238"/>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solidFill>
                <a:schemeClr val="tx1"/>
              </a:solidFill>
              <a:latin typeface="Calibri Light" panose="020F0302020204030204"/>
            </a:rPr>
            <a:t>Resource List</a:t>
          </a:r>
        </a:p>
      </dsp:txBody>
      <dsp:txXfrm>
        <a:off x="0" y="1486238"/>
        <a:ext cx="8327292" cy="743119"/>
      </dsp:txXfrm>
    </dsp:sp>
    <dsp:sp modelId="{FC370C9A-334E-4A61-BB83-7561A61FDFBD}">
      <dsp:nvSpPr>
        <dsp:cNvPr id="0" name=""/>
        <dsp:cNvSpPr/>
      </dsp:nvSpPr>
      <dsp:spPr>
        <a:xfrm>
          <a:off x="0" y="2229357"/>
          <a:ext cx="83272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55AB3-1A37-434F-B285-423E49727699}">
      <dsp:nvSpPr>
        <dsp:cNvPr id="0" name=""/>
        <dsp:cNvSpPr/>
      </dsp:nvSpPr>
      <dsp:spPr>
        <a:xfrm>
          <a:off x="0" y="2229357"/>
          <a:ext cx="8327292" cy="74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Stages of Writing Development</a:t>
          </a:r>
        </a:p>
      </dsp:txBody>
      <dsp:txXfrm>
        <a:off x="0" y="2229357"/>
        <a:ext cx="8327292" cy="743119"/>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1"/>
        <p:cNvGrpSpPr/>
        <p:nvPr/>
      </p:nvGrpSpPr>
      <p:grpSpPr>
        <a:xfrm>
          <a:off x="0" y="0"/>
          <a:ext cx="0" cy="0"/>
          <a:chOff x="0" y="0"/>
          <a:chExt cx="0" cy="0"/>
        </a:xfrm>
      </p:grpSpPr>
      <p:sp>
        <p:nvSpPr>
          <p:cNvPr id="5192" name="Google Shape;5192;g9273f58441_0_7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3" name="Google Shape;5193;g9273f58441_0_7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6"/>
        <p:cNvGrpSpPr/>
        <p:nvPr/>
      </p:nvGrpSpPr>
      <p:grpSpPr>
        <a:xfrm>
          <a:off x="0" y="0"/>
          <a:ext cx="0" cy="0"/>
          <a:chOff x="0" y="0"/>
          <a:chExt cx="0" cy="0"/>
        </a:xfrm>
      </p:grpSpPr>
      <p:sp>
        <p:nvSpPr>
          <p:cNvPr id="3677" name="Google Shape;3677;g899c503882_1_17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8" name="Google Shape;3678;g899c503882_1_17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stories.freepik.com/" TargetMode="External"/><Relationship Id="rId5" Type="http://schemas.openxmlformats.org/officeDocument/2006/relationships/hyperlink" Target="https://www.freepik.com/home" TargetMode="External"/><Relationship Id="rId4" Type="http://schemas.openxmlformats.org/officeDocument/2006/relationships/hyperlink" Target="https://www.flaticon.com/hom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43378" y="-150629"/>
            <a:ext cx="1568722" cy="1245341"/>
            <a:chOff x="2942485" y="-56344"/>
            <a:chExt cx="2092187" cy="1660898"/>
          </a:xfrm>
        </p:grpSpPr>
        <p:grpSp>
          <p:nvGrpSpPr>
            <p:cNvPr id="11" name="Google Shape;11;p2"/>
            <p:cNvGrpSpPr/>
            <p:nvPr/>
          </p:nvGrpSpPr>
          <p:grpSpPr>
            <a:xfrm>
              <a:off x="2942485" y="-56344"/>
              <a:ext cx="1873186" cy="790648"/>
              <a:chOff x="2942485" y="-56344"/>
              <a:chExt cx="1873186" cy="790648"/>
            </a:xfrm>
          </p:grpSpPr>
          <p:sp>
            <p:nvSpPr>
              <p:cNvPr id="12" name="Google Shape;12;p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 name="Google Shape;13;p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 name="Google Shape;14;p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 name="Google Shape;15;p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 name="Google Shape;16;p2"/>
            <p:cNvGrpSpPr/>
            <p:nvPr/>
          </p:nvGrpSpPr>
          <p:grpSpPr>
            <a:xfrm>
              <a:off x="4098733" y="86390"/>
              <a:ext cx="857413" cy="1518164"/>
              <a:chOff x="4098733" y="86390"/>
              <a:chExt cx="857413" cy="1518164"/>
            </a:xfrm>
          </p:grpSpPr>
          <p:sp>
            <p:nvSpPr>
              <p:cNvPr id="17" name="Google Shape;17;p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 name="Google Shape;18;p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 name="Google Shape;19;p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 name="Google Shape;20;p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 name="Google Shape;21;p2"/>
            <p:cNvGrpSpPr/>
            <p:nvPr/>
          </p:nvGrpSpPr>
          <p:grpSpPr>
            <a:xfrm>
              <a:off x="3310709" y="-34564"/>
              <a:ext cx="1723963" cy="1391012"/>
              <a:chOff x="3310709" y="-34564"/>
              <a:chExt cx="1723963" cy="1391012"/>
            </a:xfrm>
          </p:grpSpPr>
          <p:sp>
            <p:nvSpPr>
              <p:cNvPr id="22" name="Google Shape;22;p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 name="Google Shape;23;p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 name="Google Shape;24;p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 name="Google Shape;25;p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6" name="Google Shape;26;p2"/>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27" name="Google Shape;27;p2"/>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None/>
              <a:defRPr sz="2000"/>
            </a:lvl2pPr>
            <a:lvl3pPr lvl="2" algn="ctr" rtl="0">
              <a:lnSpc>
                <a:spcPct val="90000"/>
              </a:lnSpc>
              <a:spcBef>
                <a:spcPts val="1600"/>
              </a:spcBef>
              <a:spcAft>
                <a:spcPts val="0"/>
              </a:spcAft>
              <a:buSzPts val="1800"/>
              <a:buNone/>
              <a:defRPr sz="1800"/>
            </a:lvl3pPr>
            <a:lvl4pPr lvl="3" algn="ctr" rtl="0">
              <a:lnSpc>
                <a:spcPct val="90000"/>
              </a:lnSpc>
              <a:spcBef>
                <a:spcPts val="1600"/>
              </a:spcBef>
              <a:spcAft>
                <a:spcPts val="0"/>
              </a:spcAft>
              <a:buSzPts val="1600"/>
              <a:buNone/>
              <a:defRPr sz="1600"/>
            </a:lvl4pPr>
            <a:lvl5pPr lvl="4" algn="ctr" rtl="0">
              <a:lnSpc>
                <a:spcPct val="90000"/>
              </a:lnSpc>
              <a:spcBef>
                <a:spcPts val="1600"/>
              </a:spcBef>
              <a:spcAft>
                <a:spcPts val="0"/>
              </a:spcAft>
              <a:buSzPts val="1600"/>
              <a:buNone/>
              <a:defRPr sz="1600"/>
            </a:lvl5pPr>
            <a:lvl6pPr lvl="5" algn="ctr" rtl="0">
              <a:lnSpc>
                <a:spcPct val="90000"/>
              </a:lnSpc>
              <a:spcBef>
                <a:spcPts val="1600"/>
              </a:spcBef>
              <a:spcAft>
                <a:spcPts val="0"/>
              </a:spcAft>
              <a:buSzPts val="1600"/>
              <a:buNone/>
              <a:defRPr sz="1600"/>
            </a:lvl6pPr>
            <a:lvl7pPr lvl="6" algn="ctr" rtl="0">
              <a:lnSpc>
                <a:spcPct val="90000"/>
              </a:lnSpc>
              <a:spcBef>
                <a:spcPts val="1600"/>
              </a:spcBef>
              <a:spcAft>
                <a:spcPts val="0"/>
              </a:spcAft>
              <a:buSzPts val="1600"/>
              <a:buNone/>
              <a:defRPr sz="1600"/>
            </a:lvl7pPr>
            <a:lvl8pPr lvl="7" algn="ctr" rtl="0">
              <a:lnSpc>
                <a:spcPct val="90000"/>
              </a:lnSpc>
              <a:spcBef>
                <a:spcPts val="1600"/>
              </a:spcBef>
              <a:spcAft>
                <a:spcPts val="0"/>
              </a:spcAft>
              <a:buSzPts val="1600"/>
              <a:buNone/>
              <a:defRPr sz="1600"/>
            </a:lvl8pPr>
            <a:lvl9pPr lvl="8" algn="ctr" rtl="0">
              <a:lnSpc>
                <a:spcPct val="90000"/>
              </a:lnSpc>
              <a:spcBef>
                <a:spcPts val="1600"/>
              </a:spcBef>
              <a:spcAft>
                <a:spcPts val="1600"/>
              </a:spcAft>
              <a:buSzPts val="1600"/>
              <a:buNone/>
              <a:defRPr sz="1600"/>
            </a:lvl9pPr>
          </a:lstStyle>
          <a:p>
            <a:endParaRPr/>
          </a:p>
        </p:txBody>
      </p:sp>
      <p:grpSp>
        <p:nvGrpSpPr>
          <p:cNvPr id="28" name="Google Shape;28;p2"/>
          <p:cNvGrpSpPr/>
          <p:nvPr/>
        </p:nvGrpSpPr>
        <p:grpSpPr>
          <a:xfrm>
            <a:off x="-210612" y="4210513"/>
            <a:ext cx="1421328" cy="1561857"/>
            <a:chOff x="-124520" y="1013297"/>
            <a:chExt cx="1895610" cy="2083031"/>
          </a:xfrm>
        </p:grpSpPr>
        <p:sp>
          <p:nvSpPr>
            <p:cNvPr id="29" name="Google Shape;29;p2"/>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 name="Google Shape;30;p2"/>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 name="Google Shape;31;p2"/>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 name="Google Shape;32;p2"/>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 name="Google Shape;33;p2"/>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 name="Google Shape;34;p2"/>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 name="Google Shape;35;p2"/>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 name="Google Shape;36;p2"/>
          <p:cNvGrpSpPr/>
          <p:nvPr/>
        </p:nvGrpSpPr>
        <p:grpSpPr>
          <a:xfrm>
            <a:off x="521607" y="4008221"/>
            <a:ext cx="1121196" cy="1966462"/>
            <a:chOff x="10518644" y="5290214"/>
            <a:chExt cx="1495326" cy="2622649"/>
          </a:xfrm>
        </p:grpSpPr>
        <p:grpSp>
          <p:nvGrpSpPr>
            <p:cNvPr id="37" name="Google Shape;37;p2"/>
            <p:cNvGrpSpPr/>
            <p:nvPr/>
          </p:nvGrpSpPr>
          <p:grpSpPr>
            <a:xfrm>
              <a:off x="10518644" y="6629176"/>
              <a:ext cx="582413" cy="846780"/>
              <a:chOff x="10518644" y="6629176"/>
              <a:chExt cx="582413" cy="846780"/>
            </a:xfrm>
          </p:grpSpPr>
          <p:sp>
            <p:nvSpPr>
              <p:cNvPr id="38" name="Google Shape;38;p2"/>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 name="Google Shape;39;p2"/>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 name="Google Shape;40;p2"/>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 name="Google Shape;41;p2"/>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 name="Google Shape;42;p2"/>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 name="Google Shape;43;p2"/>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 name="Google Shape;44;p2"/>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5" name="Google Shape;45;p2"/>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 name="Google Shape;46;p2"/>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 name="Google Shape;47;p2"/>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 name="Google Shape;48;p2"/>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 name="Google Shape;49;p2"/>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 name="Google Shape;50;p2"/>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 name="Google Shape;51;p2"/>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2" name="Google Shape;52;p2"/>
          <p:cNvGrpSpPr/>
          <p:nvPr/>
        </p:nvGrpSpPr>
        <p:grpSpPr>
          <a:xfrm>
            <a:off x="119593" y="4399240"/>
            <a:ext cx="1161826" cy="1029691"/>
            <a:chOff x="163698" y="1355357"/>
            <a:chExt cx="1549514" cy="1373288"/>
          </a:xfrm>
        </p:grpSpPr>
        <p:sp>
          <p:nvSpPr>
            <p:cNvPr id="53" name="Google Shape;53;p2"/>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 name="Google Shape;54;p2"/>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5" name="Google Shape;55;p2"/>
          <p:cNvGrpSpPr/>
          <p:nvPr/>
        </p:nvGrpSpPr>
        <p:grpSpPr>
          <a:xfrm>
            <a:off x="321940" y="-618565"/>
            <a:ext cx="556309" cy="1621582"/>
            <a:chOff x="315867" y="-325314"/>
            <a:chExt cx="741943" cy="2162686"/>
          </a:xfrm>
        </p:grpSpPr>
        <p:grpSp>
          <p:nvGrpSpPr>
            <p:cNvPr id="56" name="Google Shape;56;p2"/>
            <p:cNvGrpSpPr/>
            <p:nvPr/>
          </p:nvGrpSpPr>
          <p:grpSpPr>
            <a:xfrm>
              <a:off x="389694" y="-168726"/>
              <a:ext cx="668116" cy="1709144"/>
              <a:chOff x="389694" y="-168726"/>
              <a:chExt cx="668116" cy="1709144"/>
            </a:xfrm>
          </p:grpSpPr>
          <p:sp>
            <p:nvSpPr>
              <p:cNvPr id="57" name="Google Shape;57;p2"/>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 name="Google Shape;58;p2"/>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 name="Google Shape;59;p2"/>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 name="Google Shape;60;p2"/>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 name="Google Shape;61;p2"/>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 name="Google Shape;62;p2"/>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 name="Google Shape;63;p2"/>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 name="Google Shape;64;p2"/>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5" name="Google Shape;65;p2"/>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 name="Google Shape;66;p2"/>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 name="Google Shape;67;p2"/>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 name="Google Shape;68;p2"/>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 name="Google Shape;69;p2"/>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 name="Google Shape;70;p2"/>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 name="Google Shape;71;p2"/>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 name="Google Shape;72;p2"/>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3" name="Google Shape;73;p2"/>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4" name="Google Shape;74;p2"/>
          <p:cNvSpPr/>
          <p:nvPr/>
        </p:nvSpPr>
        <p:spPr>
          <a:xfrm rot="3479677">
            <a:off x="6889520" y="4152966"/>
            <a:ext cx="2655264" cy="285600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 name="Google Shape;75;p2"/>
          <p:cNvGrpSpPr/>
          <p:nvPr/>
        </p:nvGrpSpPr>
        <p:grpSpPr>
          <a:xfrm>
            <a:off x="4435307" y="178900"/>
            <a:ext cx="258985" cy="360603"/>
            <a:chOff x="4100056" y="-27688"/>
            <a:chExt cx="545003" cy="758844"/>
          </a:xfrm>
        </p:grpSpPr>
        <p:grpSp>
          <p:nvGrpSpPr>
            <p:cNvPr id="76" name="Google Shape;76;p2"/>
            <p:cNvGrpSpPr/>
            <p:nvPr/>
          </p:nvGrpSpPr>
          <p:grpSpPr>
            <a:xfrm>
              <a:off x="4123708" y="327623"/>
              <a:ext cx="260910" cy="403533"/>
              <a:chOff x="4123708" y="327623"/>
              <a:chExt cx="260910" cy="403533"/>
            </a:xfrm>
          </p:grpSpPr>
          <p:sp>
            <p:nvSpPr>
              <p:cNvPr id="77" name="Google Shape;77;p2"/>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 name="Google Shape;78;p2"/>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 name="Google Shape;79;p2"/>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 name="Google Shape;80;p2"/>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1" name="Google Shape;81;p2"/>
            <p:cNvGrpSpPr/>
            <p:nvPr/>
          </p:nvGrpSpPr>
          <p:grpSpPr>
            <a:xfrm>
              <a:off x="4384060" y="126258"/>
              <a:ext cx="260999" cy="403549"/>
              <a:chOff x="4384060" y="126258"/>
              <a:chExt cx="260999" cy="403549"/>
            </a:xfrm>
          </p:grpSpPr>
          <p:sp>
            <p:nvSpPr>
              <p:cNvPr id="82" name="Google Shape;82;p2"/>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 name="Google Shape;83;p2"/>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 name="Google Shape;84;p2"/>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 name="Google Shape;85;p2"/>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 name="Google Shape;86;p2"/>
            <p:cNvGrpSpPr/>
            <p:nvPr/>
          </p:nvGrpSpPr>
          <p:grpSpPr>
            <a:xfrm>
              <a:off x="4100056" y="-27688"/>
              <a:ext cx="260910" cy="403547"/>
              <a:chOff x="4100056" y="-27688"/>
              <a:chExt cx="260910" cy="403547"/>
            </a:xfrm>
          </p:grpSpPr>
          <p:sp>
            <p:nvSpPr>
              <p:cNvPr id="87" name="Google Shape;87;p2"/>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8" name="Google Shape;88;p2"/>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 name="Google Shape;89;p2"/>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 name="Google Shape;90;p2"/>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91" name="Google Shape;91;p2"/>
          <p:cNvGrpSpPr/>
          <p:nvPr/>
        </p:nvGrpSpPr>
        <p:grpSpPr>
          <a:xfrm>
            <a:off x="6754642" y="3431469"/>
            <a:ext cx="1418727" cy="1200175"/>
            <a:chOff x="8580941" y="4223027"/>
            <a:chExt cx="1892140" cy="1600660"/>
          </a:xfrm>
        </p:grpSpPr>
        <p:sp>
          <p:nvSpPr>
            <p:cNvPr id="92" name="Google Shape;92;p2"/>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 name="Google Shape;93;p2"/>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 name="Google Shape;94;p2"/>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 name="Google Shape;95;p2"/>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 name="Google Shape;96;p2"/>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 name="Google Shape;97;p2"/>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 name="Google Shape;98;p2"/>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 name="Google Shape;99;p2"/>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 name="Google Shape;100;p2"/>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 name="Google Shape;101;p2"/>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2" name="Google Shape;102;p2"/>
          <p:cNvGrpSpPr/>
          <p:nvPr/>
        </p:nvGrpSpPr>
        <p:grpSpPr>
          <a:xfrm rot="-846622" flipH="1">
            <a:off x="373409" y="1169243"/>
            <a:ext cx="1024677" cy="954058"/>
            <a:chOff x="7997184" y="3034575"/>
            <a:chExt cx="1366557" cy="1272377"/>
          </a:xfrm>
        </p:grpSpPr>
        <p:sp>
          <p:nvSpPr>
            <p:cNvPr id="103" name="Google Shape;103;p2"/>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 name="Google Shape;104;p2"/>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 name="Google Shape;105;p2"/>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 name="Google Shape;106;p2"/>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 name="Google Shape;107;p2"/>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 name="Google Shape;108;p2"/>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 name="Google Shape;109;p2"/>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 name="Google Shape;110;p2"/>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 name="Google Shape;111;p2"/>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2" name="Google Shape;112;p2"/>
          <p:cNvGrpSpPr/>
          <p:nvPr/>
        </p:nvGrpSpPr>
        <p:grpSpPr>
          <a:xfrm>
            <a:off x="7824222" y="1719603"/>
            <a:ext cx="789346" cy="988063"/>
            <a:chOff x="9702546" y="2549693"/>
            <a:chExt cx="1052743" cy="1317769"/>
          </a:xfrm>
        </p:grpSpPr>
        <p:sp>
          <p:nvSpPr>
            <p:cNvPr id="113" name="Google Shape;113;p2"/>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 name="Google Shape;114;p2"/>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 name="Google Shape;115;p2"/>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 name="Google Shape;116;p2"/>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 name="Google Shape;117;p2"/>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 name="Google Shape;118;p2"/>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 name="Google Shape;119;p2"/>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 name="Google Shape;120;p2"/>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 name="Google Shape;121;p2"/>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 name="Google Shape;122;p2"/>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 name="Google Shape;123;p2"/>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 name="Google Shape;124;p2"/>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 name="Google Shape;125;p2"/>
          <p:cNvGrpSpPr/>
          <p:nvPr/>
        </p:nvGrpSpPr>
        <p:grpSpPr>
          <a:xfrm rot="712587">
            <a:off x="6780557" y="665405"/>
            <a:ext cx="610221" cy="587788"/>
            <a:chOff x="8615888" y="2058918"/>
            <a:chExt cx="813900" cy="783979"/>
          </a:xfrm>
        </p:grpSpPr>
        <p:sp>
          <p:nvSpPr>
            <p:cNvPr id="126" name="Google Shape;12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 name="Google Shape;12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 name="Google Shape;12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 name="Google Shape;12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 name="Google Shape;13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 name="Google Shape;13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 name="Google Shape;13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 name="Google Shape;13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 name="Google Shape;13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5" name="Google Shape;135;p2"/>
          <p:cNvGrpSpPr/>
          <p:nvPr/>
        </p:nvGrpSpPr>
        <p:grpSpPr>
          <a:xfrm rot="1436167">
            <a:off x="937710" y="3351506"/>
            <a:ext cx="610248" cy="587814"/>
            <a:chOff x="8615888" y="2058918"/>
            <a:chExt cx="813900" cy="783979"/>
          </a:xfrm>
        </p:grpSpPr>
        <p:sp>
          <p:nvSpPr>
            <p:cNvPr id="136" name="Google Shape;13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 name="Google Shape;13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 name="Google Shape;13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 name="Google Shape;13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 name="Google Shape;14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 name="Google Shape;14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 name="Google Shape;14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 name="Google Shape;14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 name="Google Shape;14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alphaModFix/>
          </a:blip>
          <a:stretch>
            <a:fillRect/>
          </a:stretch>
        </a:blipFill>
        <a:effectLst/>
      </p:bgPr>
    </p:bg>
    <p:spTree>
      <p:nvGrpSpPr>
        <p:cNvPr id="1" name="Shape 1314"/>
        <p:cNvGrpSpPr/>
        <p:nvPr/>
      </p:nvGrpSpPr>
      <p:grpSpPr>
        <a:xfrm>
          <a:off x="0" y="0"/>
          <a:ext cx="0" cy="0"/>
          <a:chOff x="0" y="0"/>
          <a:chExt cx="0" cy="0"/>
        </a:xfrm>
      </p:grpSpPr>
      <p:sp>
        <p:nvSpPr>
          <p:cNvPr id="1315" name="Google Shape;1315;p26"/>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1316" name="Google Shape;1316;p26"/>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Font typeface="Barlow"/>
              <a:buNone/>
              <a:defRPr sz="2000">
                <a:latin typeface="Barlow"/>
                <a:ea typeface="Barlow"/>
                <a:cs typeface="Barlow"/>
                <a:sym typeface="Barlow"/>
              </a:defRPr>
            </a:lvl2pPr>
            <a:lvl3pPr lvl="2" algn="ctr" rtl="0">
              <a:lnSpc>
                <a:spcPct val="90000"/>
              </a:lnSpc>
              <a:spcBef>
                <a:spcPts val="1600"/>
              </a:spcBef>
              <a:spcAft>
                <a:spcPts val="0"/>
              </a:spcAft>
              <a:buSzPts val="1800"/>
              <a:buFont typeface="Barlow"/>
              <a:buNone/>
              <a:defRPr sz="1800">
                <a:latin typeface="Barlow"/>
                <a:ea typeface="Barlow"/>
                <a:cs typeface="Barlow"/>
                <a:sym typeface="Barlow"/>
              </a:defRPr>
            </a:lvl3pPr>
            <a:lvl4pPr lvl="3" algn="ctr" rtl="0">
              <a:lnSpc>
                <a:spcPct val="90000"/>
              </a:lnSpc>
              <a:spcBef>
                <a:spcPts val="1600"/>
              </a:spcBef>
              <a:spcAft>
                <a:spcPts val="0"/>
              </a:spcAft>
              <a:buSzPts val="1600"/>
              <a:buFont typeface="Barlow"/>
              <a:buNone/>
              <a:defRPr sz="1600">
                <a:latin typeface="Barlow"/>
                <a:ea typeface="Barlow"/>
                <a:cs typeface="Barlow"/>
                <a:sym typeface="Barlow"/>
              </a:defRPr>
            </a:lvl4pPr>
            <a:lvl5pPr lvl="4" algn="ctr" rtl="0">
              <a:lnSpc>
                <a:spcPct val="90000"/>
              </a:lnSpc>
              <a:spcBef>
                <a:spcPts val="1600"/>
              </a:spcBef>
              <a:spcAft>
                <a:spcPts val="0"/>
              </a:spcAft>
              <a:buSzPts val="1600"/>
              <a:buFont typeface="Barlow"/>
              <a:buNone/>
              <a:defRPr sz="1600">
                <a:latin typeface="Barlow"/>
                <a:ea typeface="Barlow"/>
                <a:cs typeface="Barlow"/>
                <a:sym typeface="Barlow"/>
              </a:defRPr>
            </a:lvl5pPr>
            <a:lvl6pPr lvl="5" algn="ctr" rtl="0">
              <a:lnSpc>
                <a:spcPct val="90000"/>
              </a:lnSpc>
              <a:spcBef>
                <a:spcPts val="1600"/>
              </a:spcBef>
              <a:spcAft>
                <a:spcPts val="0"/>
              </a:spcAft>
              <a:buSzPts val="1600"/>
              <a:buFont typeface="Barlow"/>
              <a:buNone/>
              <a:defRPr sz="1600">
                <a:latin typeface="Barlow"/>
                <a:ea typeface="Barlow"/>
                <a:cs typeface="Barlow"/>
                <a:sym typeface="Barlow"/>
              </a:defRPr>
            </a:lvl6pPr>
            <a:lvl7pPr lvl="6" algn="ctr" rtl="0">
              <a:lnSpc>
                <a:spcPct val="90000"/>
              </a:lnSpc>
              <a:spcBef>
                <a:spcPts val="1600"/>
              </a:spcBef>
              <a:spcAft>
                <a:spcPts val="0"/>
              </a:spcAft>
              <a:buSzPts val="1600"/>
              <a:buFont typeface="Barlow"/>
              <a:buNone/>
              <a:defRPr sz="1600">
                <a:latin typeface="Barlow"/>
                <a:ea typeface="Barlow"/>
                <a:cs typeface="Barlow"/>
                <a:sym typeface="Barlow"/>
              </a:defRPr>
            </a:lvl7pPr>
            <a:lvl8pPr lvl="7" algn="ctr" rtl="0">
              <a:lnSpc>
                <a:spcPct val="90000"/>
              </a:lnSpc>
              <a:spcBef>
                <a:spcPts val="1600"/>
              </a:spcBef>
              <a:spcAft>
                <a:spcPts val="0"/>
              </a:spcAft>
              <a:buSzPts val="1600"/>
              <a:buFont typeface="Barlow"/>
              <a:buNone/>
              <a:defRPr sz="1600">
                <a:latin typeface="Barlow"/>
                <a:ea typeface="Barlow"/>
                <a:cs typeface="Barlow"/>
                <a:sym typeface="Barlow"/>
              </a:defRPr>
            </a:lvl8pPr>
            <a:lvl9pPr lvl="8" algn="ctr" rtl="0">
              <a:lnSpc>
                <a:spcPct val="90000"/>
              </a:lnSpc>
              <a:spcBef>
                <a:spcPts val="1600"/>
              </a:spcBef>
              <a:spcAft>
                <a:spcPts val="1600"/>
              </a:spcAft>
              <a:buSzPts val="1600"/>
              <a:buFont typeface="Barlow"/>
              <a:buNone/>
              <a:defRPr sz="1600">
                <a:latin typeface="Barlow"/>
                <a:ea typeface="Barlow"/>
                <a:cs typeface="Barlow"/>
                <a:sym typeface="Barlow"/>
              </a:defRPr>
            </a:lvl9pPr>
          </a:lstStyle>
          <a:p>
            <a:endParaRPr/>
          </a:p>
        </p:txBody>
      </p:sp>
      <p:grpSp>
        <p:nvGrpSpPr>
          <p:cNvPr id="1317" name="Google Shape;1317;p26"/>
          <p:cNvGrpSpPr/>
          <p:nvPr/>
        </p:nvGrpSpPr>
        <p:grpSpPr>
          <a:xfrm rot="5992989">
            <a:off x="-443696" y="-260084"/>
            <a:ext cx="1421381" cy="1561914"/>
            <a:chOff x="-124520" y="1013297"/>
            <a:chExt cx="1895610" cy="2083031"/>
          </a:xfrm>
        </p:grpSpPr>
        <p:sp>
          <p:nvSpPr>
            <p:cNvPr id="1318" name="Google Shape;1318;p2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9" name="Google Shape;1319;p2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0" name="Google Shape;1320;p2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1" name="Google Shape;1321;p2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2" name="Google Shape;1322;p2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3" name="Google Shape;1323;p2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4" name="Google Shape;1324;p2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25" name="Google Shape;1325;p26"/>
          <p:cNvGrpSpPr/>
          <p:nvPr/>
        </p:nvGrpSpPr>
        <p:grpSpPr>
          <a:xfrm>
            <a:off x="521607" y="4008221"/>
            <a:ext cx="1121196" cy="1966462"/>
            <a:chOff x="10518644" y="5290214"/>
            <a:chExt cx="1495326" cy="2622649"/>
          </a:xfrm>
        </p:grpSpPr>
        <p:grpSp>
          <p:nvGrpSpPr>
            <p:cNvPr id="1326" name="Google Shape;1326;p26"/>
            <p:cNvGrpSpPr/>
            <p:nvPr/>
          </p:nvGrpSpPr>
          <p:grpSpPr>
            <a:xfrm>
              <a:off x="10518644" y="6629176"/>
              <a:ext cx="582413" cy="846780"/>
              <a:chOff x="10518644" y="6629176"/>
              <a:chExt cx="582413" cy="846780"/>
            </a:xfrm>
          </p:grpSpPr>
          <p:sp>
            <p:nvSpPr>
              <p:cNvPr id="1327" name="Google Shape;1327;p26"/>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8" name="Google Shape;1328;p26"/>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29" name="Google Shape;1329;p26"/>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0" name="Google Shape;1330;p26"/>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1" name="Google Shape;1331;p26"/>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2" name="Google Shape;1332;p26"/>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3" name="Google Shape;1333;p26"/>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4" name="Google Shape;1334;p26"/>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5" name="Google Shape;1335;p26"/>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6" name="Google Shape;1336;p26"/>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7" name="Google Shape;1337;p26"/>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8" name="Google Shape;1338;p26"/>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9" name="Google Shape;1339;p26"/>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0" name="Google Shape;1340;p26"/>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1" name="Google Shape;1341;p26"/>
          <p:cNvGrpSpPr/>
          <p:nvPr/>
        </p:nvGrpSpPr>
        <p:grpSpPr>
          <a:xfrm rot="5992989">
            <a:off x="-272141" y="216770"/>
            <a:ext cx="1161868" cy="1029729"/>
            <a:chOff x="163698" y="1355357"/>
            <a:chExt cx="1549514" cy="1373288"/>
          </a:xfrm>
        </p:grpSpPr>
        <p:sp>
          <p:nvSpPr>
            <p:cNvPr id="1342" name="Google Shape;1342;p2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3" name="Google Shape;1343;p2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4" name="Google Shape;1344;p26"/>
          <p:cNvGrpSpPr/>
          <p:nvPr/>
        </p:nvGrpSpPr>
        <p:grpSpPr>
          <a:xfrm rot="8968045">
            <a:off x="8583933" y="3966115"/>
            <a:ext cx="556280" cy="1621499"/>
            <a:chOff x="315867" y="-325314"/>
            <a:chExt cx="741943" cy="2162686"/>
          </a:xfrm>
        </p:grpSpPr>
        <p:grpSp>
          <p:nvGrpSpPr>
            <p:cNvPr id="1345" name="Google Shape;1345;p26"/>
            <p:cNvGrpSpPr/>
            <p:nvPr/>
          </p:nvGrpSpPr>
          <p:grpSpPr>
            <a:xfrm>
              <a:off x="389694" y="-168726"/>
              <a:ext cx="668116" cy="1709144"/>
              <a:chOff x="389694" y="-168726"/>
              <a:chExt cx="668116" cy="1709144"/>
            </a:xfrm>
          </p:grpSpPr>
          <p:sp>
            <p:nvSpPr>
              <p:cNvPr id="1346" name="Google Shape;1346;p26"/>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7" name="Google Shape;1347;p26"/>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8" name="Google Shape;1348;p26"/>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9" name="Google Shape;1349;p26"/>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0" name="Google Shape;1350;p26"/>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1" name="Google Shape;1351;p26"/>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2" name="Google Shape;1352;p26"/>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3" name="Google Shape;1353;p26"/>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4" name="Google Shape;1354;p26"/>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5" name="Google Shape;1355;p26"/>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6" name="Google Shape;1356;p26"/>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7" name="Google Shape;1357;p26"/>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8" name="Google Shape;1358;p26"/>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9" name="Google Shape;1359;p26"/>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0" name="Google Shape;1360;p26"/>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1" name="Google Shape;1361;p26"/>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2" name="Google Shape;1362;p26"/>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3" name="Google Shape;1363;p26"/>
          <p:cNvSpPr/>
          <p:nvPr/>
        </p:nvSpPr>
        <p:spPr>
          <a:xfrm rot="3481752">
            <a:off x="4008349" y="-336153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64" name="Google Shape;1364;p26"/>
          <p:cNvGrpSpPr/>
          <p:nvPr/>
        </p:nvGrpSpPr>
        <p:grpSpPr>
          <a:xfrm>
            <a:off x="7951632" y="3937225"/>
            <a:ext cx="258985" cy="360603"/>
            <a:chOff x="4100056" y="-27688"/>
            <a:chExt cx="545003" cy="758844"/>
          </a:xfrm>
        </p:grpSpPr>
        <p:grpSp>
          <p:nvGrpSpPr>
            <p:cNvPr id="1365" name="Google Shape;1365;p26"/>
            <p:cNvGrpSpPr/>
            <p:nvPr/>
          </p:nvGrpSpPr>
          <p:grpSpPr>
            <a:xfrm>
              <a:off x="4123708" y="327623"/>
              <a:ext cx="260910" cy="403533"/>
              <a:chOff x="4123708" y="327623"/>
              <a:chExt cx="260910" cy="403533"/>
            </a:xfrm>
          </p:grpSpPr>
          <p:sp>
            <p:nvSpPr>
              <p:cNvPr id="1366" name="Google Shape;1366;p26"/>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7" name="Google Shape;1367;p26"/>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8" name="Google Shape;1368;p26"/>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9" name="Google Shape;1369;p26"/>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0" name="Google Shape;1370;p26"/>
            <p:cNvGrpSpPr/>
            <p:nvPr/>
          </p:nvGrpSpPr>
          <p:grpSpPr>
            <a:xfrm>
              <a:off x="4384060" y="126258"/>
              <a:ext cx="260999" cy="403549"/>
              <a:chOff x="4384060" y="126258"/>
              <a:chExt cx="260999" cy="403549"/>
            </a:xfrm>
          </p:grpSpPr>
          <p:sp>
            <p:nvSpPr>
              <p:cNvPr id="1371" name="Google Shape;1371;p26"/>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2" name="Google Shape;1372;p26"/>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3" name="Google Shape;1373;p26"/>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4" name="Google Shape;1374;p26"/>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5" name="Google Shape;1375;p26"/>
            <p:cNvGrpSpPr/>
            <p:nvPr/>
          </p:nvGrpSpPr>
          <p:grpSpPr>
            <a:xfrm>
              <a:off x="4100056" y="-27688"/>
              <a:ext cx="260910" cy="403547"/>
              <a:chOff x="4100056" y="-27688"/>
              <a:chExt cx="260910" cy="403547"/>
            </a:xfrm>
          </p:grpSpPr>
          <p:sp>
            <p:nvSpPr>
              <p:cNvPr id="1376" name="Google Shape;1376;p26"/>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7" name="Google Shape;1377;p26"/>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8" name="Google Shape;1378;p26"/>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9" name="Google Shape;1379;p26"/>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380" name="Google Shape;1380;p26"/>
          <p:cNvGrpSpPr/>
          <p:nvPr/>
        </p:nvGrpSpPr>
        <p:grpSpPr>
          <a:xfrm rot="9775387">
            <a:off x="-400342" y="3976701"/>
            <a:ext cx="1568848" cy="1245441"/>
            <a:chOff x="2942485" y="-56344"/>
            <a:chExt cx="2092187" cy="1660898"/>
          </a:xfrm>
        </p:grpSpPr>
        <p:grpSp>
          <p:nvGrpSpPr>
            <p:cNvPr id="1381" name="Google Shape;1381;p26"/>
            <p:cNvGrpSpPr/>
            <p:nvPr/>
          </p:nvGrpSpPr>
          <p:grpSpPr>
            <a:xfrm>
              <a:off x="2942485" y="-56344"/>
              <a:ext cx="1873186" cy="790648"/>
              <a:chOff x="2942485" y="-56344"/>
              <a:chExt cx="1873186" cy="790648"/>
            </a:xfrm>
          </p:grpSpPr>
          <p:sp>
            <p:nvSpPr>
              <p:cNvPr id="1382" name="Google Shape;1382;p2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3" name="Google Shape;1383;p2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4" name="Google Shape;1384;p2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5" name="Google Shape;1385;p2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86" name="Google Shape;1386;p26"/>
            <p:cNvGrpSpPr/>
            <p:nvPr/>
          </p:nvGrpSpPr>
          <p:grpSpPr>
            <a:xfrm>
              <a:off x="4098733" y="86390"/>
              <a:ext cx="857413" cy="1518164"/>
              <a:chOff x="4098733" y="86390"/>
              <a:chExt cx="857413" cy="1518164"/>
            </a:xfrm>
          </p:grpSpPr>
          <p:sp>
            <p:nvSpPr>
              <p:cNvPr id="1387" name="Google Shape;1387;p2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8" name="Google Shape;1388;p2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9" name="Google Shape;1389;p2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0" name="Google Shape;1390;p2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91" name="Google Shape;1391;p26"/>
            <p:cNvGrpSpPr/>
            <p:nvPr/>
          </p:nvGrpSpPr>
          <p:grpSpPr>
            <a:xfrm>
              <a:off x="3310709" y="-34564"/>
              <a:ext cx="1723963" cy="1391012"/>
              <a:chOff x="3310709" y="-34564"/>
              <a:chExt cx="1723963" cy="1391012"/>
            </a:xfrm>
          </p:grpSpPr>
          <p:sp>
            <p:nvSpPr>
              <p:cNvPr id="1392" name="Google Shape;1392;p2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3" name="Google Shape;1393;p2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4" name="Google Shape;1394;p2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5" name="Google Shape;1395;p2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2">
    <p:bg>
      <p:bgPr>
        <a:blipFill>
          <a:blip r:embed="rId2">
            <a:alphaModFix/>
          </a:blip>
          <a:stretch>
            <a:fillRect/>
          </a:stretch>
        </a:blipFill>
        <a:effectLst/>
      </p:bgPr>
    </p:bg>
    <p:spTree>
      <p:nvGrpSpPr>
        <p:cNvPr id="1" name="Shape 1663"/>
        <p:cNvGrpSpPr/>
        <p:nvPr/>
      </p:nvGrpSpPr>
      <p:grpSpPr>
        <a:xfrm>
          <a:off x="0" y="0"/>
          <a:ext cx="0" cy="0"/>
          <a:chOff x="0" y="0"/>
          <a:chExt cx="0" cy="0"/>
        </a:xfrm>
      </p:grpSpPr>
      <p:sp>
        <p:nvSpPr>
          <p:cNvPr id="1664" name="Google Shape;1664;p31"/>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5" name="Google Shape;1665;p31"/>
          <p:cNvSpPr/>
          <p:nvPr/>
        </p:nvSpPr>
        <p:spPr>
          <a:xfrm rot="-7015211">
            <a:off x="423676" y="2654912"/>
            <a:ext cx="6769223" cy="687494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1"/>
          <p:cNvSpPr/>
          <p:nvPr/>
        </p:nvSpPr>
        <p:spPr>
          <a:xfrm rot="-5082595">
            <a:off x="5129510" y="-5468329"/>
            <a:ext cx="6783872" cy="688867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1"/>
          <p:cNvSpPr/>
          <p:nvPr/>
        </p:nvSpPr>
        <p:spPr>
          <a:xfrm>
            <a:off x="8462393" y="4505026"/>
            <a:ext cx="328929" cy="729356"/>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68" name="Google Shape;1668;p31"/>
          <p:cNvGrpSpPr/>
          <p:nvPr/>
        </p:nvGrpSpPr>
        <p:grpSpPr>
          <a:xfrm>
            <a:off x="8401664" y="124774"/>
            <a:ext cx="626789" cy="704489"/>
            <a:chOff x="8401664" y="124774"/>
            <a:chExt cx="626789" cy="704489"/>
          </a:xfrm>
        </p:grpSpPr>
        <p:grpSp>
          <p:nvGrpSpPr>
            <p:cNvPr id="1669" name="Google Shape;1669;p31"/>
            <p:cNvGrpSpPr/>
            <p:nvPr/>
          </p:nvGrpSpPr>
          <p:grpSpPr>
            <a:xfrm rot="-3374883">
              <a:off x="8443502" y="586189"/>
              <a:ext cx="198206" cy="206576"/>
              <a:chOff x="10966468" y="5670597"/>
              <a:chExt cx="321621" cy="335202"/>
            </a:xfrm>
          </p:grpSpPr>
          <p:sp>
            <p:nvSpPr>
              <p:cNvPr id="1670" name="Google Shape;1670;p31"/>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71" name="Google Shape;1671;p31"/>
              <p:cNvGrpSpPr/>
              <p:nvPr/>
            </p:nvGrpSpPr>
            <p:grpSpPr>
              <a:xfrm>
                <a:off x="11087736" y="5795992"/>
                <a:ext cx="102059" cy="89475"/>
                <a:chOff x="11087736" y="5795992"/>
                <a:chExt cx="102059" cy="89475"/>
              </a:xfrm>
            </p:grpSpPr>
            <p:sp>
              <p:nvSpPr>
                <p:cNvPr id="1672" name="Google Shape;1672;p31"/>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3" name="Google Shape;1673;p31"/>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4" name="Google Shape;1674;p31"/>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5" name="Google Shape;1675;p31"/>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6" name="Google Shape;1676;p31"/>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7" name="Google Shape;1677;p31"/>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8" name="Google Shape;1678;p31"/>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79" name="Google Shape;1679;p31"/>
            <p:cNvGrpSpPr/>
            <p:nvPr/>
          </p:nvGrpSpPr>
          <p:grpSpPr>
            <a:xfrm rot="-3374883">
              <a:off x="8850334" y="486070"/>
              <a:ext cx="151507" cy="144993"/>
              <a:chOff x="11526702" y="6119919"/>
              <a:chExt cx="245845" cy="235275"/>
            </a:xfrm>
          </p:grpSpPr>
          <p:sp>
            <p:nvSpPr>
              <p:cNvPr id="1680" name="Google Shape;1680;p31"/>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81" name="Google Shape;1681;p31"/>
              <p:cNvGrpSpPr/>
              <p:nvPr/>
            </p:nvGrpSpPr>
            <p:grpSpPr>
              <a:xfrm>
                <a:off x="11609417" y="6218399"/>
                <a:ext cx="79308" cy="65120"/>
                <a:chOff x="11609417" y="6218399"/>
                <a:chExt cx="79308" cy="65120"/>
              </a:xfrm>
            </p:grpSpPr>
            <p:sp>
              <p:nvSpPr>
                <p:cNvPr id="1682" name="Google Shape;1682;p31"/>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3" name="Google Shape;1683;p31"/>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4" name="Google Shape;1684;p31"/>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5" name="Google Shape;1685;p31"/>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6" name="Google Shape;1686;p31"/>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7" name="Google Shape;1687;p31"/>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8" name="Google Shape;1688;p31"/>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89" name="Google Shape;1689;p31"/>
            <p:cNvSpPr/>
            <p:nvPr/>
          </p:nvSpPr>
          <p:spPr>
            <a:xfrm rot="-3374729">
              <a:off x="8527940" y="181949"/>
              <a:ext cx="310486" cy="323600"/>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_ONLY_2_1">
    <p:bg>
      <p:bgPr>
        <a:blipFill>
          <a:blip r:embed="rId2">
            <a:alphaModFix/>
          </a:blip>
          <a:stretch>
            <a:fillRect/>
          </a:stretch>
        </a:blipFill>
        <a:effectLst/>
      </p:bgPr>
    </p:bg>
    <p:spTree>
      <p:nvGrpSpPr>
        <p:cNvPr id="1" name="Shape 1690"/>
        <p:cNvGrpSpPr/>
        <p:nvPr/>
      </p:nvGrpSpPr>
      <p:grpSpPr>
        <a:xfrm>
          <a:off x="0" y="0"/>
          <a:ext cx="0" cy="0"/>
          <a:chOff x="0" y="0"/>
          <a:chExt cx="0" cy="0"/>
        </a:xfrm>
      </p:grpSpPr>
      <p:sp>
        <p:nvSpPr>
          <p:cNvPr id="1691" name="Google Shape;1691;p32"/>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2" name="Google Shape;1692;p32"/>
          <p:cNvSpPr/>
          <p:nvPr/>
        </p:nvSpPr>
        <p:spPr>
          <a:xfrm rot="10800000">
            <a:off x="954781" y="1507639"/>
            <a:ext cx="7355794" cy="2998986"/>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3" name="Google Shape;1693;p32"/>
          <p:cNvGrpSpPr/>
          <p:nvPr/>
        </p:nvGrpSpPr>
        <p:grpSpPr>
          <a:xfrm>
            <a:off x="8226002" y="3690640"/>
            <a:ext cx="748653" cy="1273034"/>
            <a:chOff x="8226002" y="3690640"/>
            <a:chExt cx="748653" cy="1273034"/>
          </a:xfrm>
        </p:grpSpPr>
        <p:sp>
          <p:nvSpPr>
            <p:cNvPr id="1694" name="Google Shape;1694;p32"/>
            <p:cNvSpPr/>
            <p:nvPr/>
          </p:nvSpPr>
          <p:spPr>
            <a:xfrm>
              <a:off x="8226002" y="4376103"/>
              <a:ext cx="450401" cy="366692"/>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5" name="Google Shape;1695;p32"/>
            <p:cNvGrpSpPr/>
            <p:nvPr/>
          </p:nvGrpSpPr>
          <p:grpSpPr>
            <a:xfrm>
              <a:off x="8378156" y="4457072"/>
              <a:ext cx="238000" cy="248049"/>
              <a:chOff x="10966468" y="5670597"/>
              <a:chExt cx="321621" cy="335202"/>
            </a:xfrm>
          </p:grpSpPr>
          <p:sp>
            <p:nvSpPr>
              <p:cNvPr id="1696" name="Google Shape;1696;p32"/>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7" name="Google Shape;1697;p32"/>
              <p:cNvGrpSpPr/>
              <p:nvPr/>
            </p:nvGrpSpPr>
            <p:grpSpPr>
              <a:xfrm>
                <a:off x="11087736" y="5795992"/>
                <a:ext cx="102059" cy="89475"/>
                <a:chOff x="11087736" y="5795992"/>
                <a:chExt cx="102059" cy="89475"/>
              </a:xfrm>
            </p:grpSpPr>
            <p:sp>
              <p:nvSpPr>
                <p:cNvPr id="1698" name="Google Shape;1698;p32"/>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99" name="Google Shape;1699;p32"/>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0" name="Google Shape;1700;p32"/>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1" name="Google Shape;1701;p32"/>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2" name="Google Shape;1702;p32"/>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3" name="Google Shape;1703;p32"/>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4" name="Google Shape;1704;p32"/>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05" name="Google Shape;1705;p32"/>
            <p:cNvGrpSpPr/>
            <p:nvPr/>
          </p:nvGrpSpPr>
          <p:grpSpPr>
            <a:xfrm>
              <a:off x="8792730" y="4789571"/>
              <a:ext cx="181925" cy="174103"/>
              <a:chOff x="11526702" y="6119919"/>
              <a:chExt cx="245845" cy="235275"/>
            </a:xfrm>
          </p:grpSpPr>
          <p:sp>
            <p:nvSpPr>
              <p:cNvPr id="1706" name="Google Shape;1706;p32"/>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7" name="Google Shape;1707;p32"/>
              <p:cNvGrpSpPr/>
              <p:nvPr/>
            </p:nvGrpSpPr>
            <p:grpSpPr>
              <a:xfrm>
                <a:off x="11609417" y="6218399"/>
                <a:ext cx="79308" cy="65120"/>
                <a:chOff x="11609417" y="6218399"/>
                <a:chExt cx="79308" cy="65120"/>
              </a:xfrm>
            </p:grpSpPr>
            <p:sp>
              <p:nvSpPr>
                <p:cNvPr id="1708" name="Google Shape;1708;p32"/>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9" name="Google Shape;1709;p32"/>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0" name="Google Shape;1710;p32"/>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1" name="Google Shape;1711;p32"/>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2" name="Google Shape;1712;p32"/>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3" name="Google Shape;1713;p32"/>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4" name="Google Shape;1714;p32"/>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15" name="Google Shape;1715;p32"/>
            <p:cNvGrpSpPr/>
            <p:nvPr/>
          </p:nvGrpSpPr>
          <p:grpSpPr>
            <a:xfrm>
              <a:off x="8629023" y="3690640"/>
              <a:ext cx="345631" cy="282684"/>
              <a:chOff x="8218619" y="5174386"/>
              <a:chExt cx="702644" cy="574678"/>
            </a:xfrm>
          </p:grpSpPr>
          <p:sp>
            <p:nvSpPr>
              <p:cNvPr id="1716" name="Google Shape;1716;p32"/>
              <p:cNvSpPr/>
              <p:nvPr/>
            </p:nvSpPr>
            <p:spPr>
              <a:xfrm>
                <a:off x="8380405" y="5373312"/>
                <a:ext cx="98970" cy="79483"/>
              </a:xfrm>
              <a:custGeom>
                <a:avLst/>
                <a:gdLst/>
                <a:ahLst/>
                <a:cxnLst/>
                <a:rect l="l" t="t" r="r" b="b"/>
                <a:pathLst>
                  <a:path w="98970" h="79483" extrusionOk="0">
                    <a:moveTo>
                      <a:pt x="82592" y="75851"/>
                    </a:moveTo>
                    <a:cubicBezTo>
                      <a:pt x="98211" y="68440"/>
                      <a:pt x="103477" y="51562"/>
                      <a:pt x="94819" y="36739"/>
                    </a:cubicBezTo>
                    <a:cubicBezTo>
                      <a:pt x="80717" y="12629"/>
                      <a:pt x="34841" y="-17553"/>
                      <a:pt x="13688" y="12718"/>
                    </a:cubicBezTo>
                    <a:cubicBezTo>
                      <a:pt x="8422" y="16290"/>
                      <a:pt x="4049" y="21023"/>
                      <a:pt x="1639" y="27095"/>
                    </a:cubicBezTo>
                    <a:cubicBezTo>
                      <a:pt x="-5145" y="43883"/>
                      <a:pt x="10475" y="60134"/>
                      <a:pt x="23863" y="67457"/>
                    </a:cubicBezTo>
                    <a:cubicBezTo>
                      <a:pt x="40018" y="76476"/>
                      <a:pt x="64741" y="84334"/>
                      <a:pt x="82592" y="75851"/>
                    </a:cubicBezTo>
                    <a:close/>
                    <a:moveTo>
                      <a:pt x="21810" y="28256"/>
                    </a:moveTo>
                    <a:cubicBezTo>
                      <a:pt x="22435" y="28256"/>
                      <a:pt x="23060" y="28256"/>
                      <a:pt x="23773" y="28077"/>
                    </a:cubicBezTo>
                    <a:cubicBezTo>
                      <a:pt x="39750" y="24505"/>
                      <a:pt x="63581" y="21023"/>
                      <a:pt x="73488" y="37364"/>
                    </a:cubicBezTo>
                    <a:cubicBezTo>
                      <a:pt x="77683" y="44329"/>
                      <a:pt x="78575" y="48972"/>
                      <a:pt x="75540" y="56384"/>
                    </a:cubicBezTo>
                    <a:cubicBezTo>
                      <a:pt x="71792" y="65493"/>
                      <a:pt x="68133" y="62814"/>
                      <a:pt x="59207" y="61474"/>
                    </a:cubicBezTo>
                    <a:cubicBezTo>
                      <a:pt x="44748" y="59331"/>
                      <a:pt x="27611" y="54330"/>
                      <a:pt x="22346" y="38793"/>
                    </a:cubicBezTo>
                    <a:cubicBezTo>
                      <a:pt x="21007" y="34774"/>
                      <a:pt x="20917" y="31292"/>
                      <a:pt x="21810" y="28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7" name="Google Shape;1717;p32"/>
              <p:cNvSpPr/>
              <p:nvPr/>
            </p:nvSpPr>
            <p:spPr>
              <a:xfrm>
                <a:off x="8218619" y="5370740"/>
                <a:ext cx="78955" cy="67233"/>
              </a:xfrm>
              <a:custGeom>
                <a:avLst/>
                <a:gdLst/>
                <a:ahLst/>
                <a:cxnLst/>
                <a:rect l="l" t="t" r="r" b="b"/>
                <a:pathLst>
                  <a:path w="78955" h="67233" extrusionOk="0">
                    <a:moveTo>
                      <a:pt x="63908" y="8861"/>
                    </a:moveTo>
                    <a:cubicBezTo>
                      <a:pt x="42309" y="-5873"/>
                      <a:pt x="10088" y="-3105"/>
                      <a:pt x="449" y="23773"/>
                    </a:cubicBezTo>
                    <a:cubicBezTo>
                      <a:pt x="-1336" y="28685"/>
                      <a:pt x="2502" y="31989"/>
                      <a:pt x="6697" y="32167"/>
                    </a:cubicBezTo>
                    <a:cubicBezTo>
                      <a:pt x="10713" y="55652"/>
                      <a:pt x="35883" y="73958"/>
                      <a:pt x="59445" y="64850"/>
                    </a:cubicBezTo>
                    <a:cubicBezTo>
                      <a:pt x="84615" y="55117"/>
                      <a:pt x="84704" y="23059"/>
                      <a:pt x="63908" y="8861"/>
                    </a:cubicBezTo>
                    <a:close/>
                    <a:moveTo>
                      <a:pt x="21423" y="33239"/>
                    </a:moveTo>
                    <a:cubicBezTo>
                      <a:pt x="14372" y="8325"/>
                      <a:pt x="44629" y="13326"/>
                      <a:pt x="55697" y="22612"/>
                    </a:cubicBezTo>
                    <a:cubicBezTo>
                      <a:pt x="56768" y="23506"/>
                      <a:pt x="57839" y="23952"/>
                      <a:pt x="58999" y="24220"/>
                    </a:cubicBezTo>
                    <a:cubicBezTo>
                      <a:pt x="66853" y="32257"/>
                      <a:pt x="69085" y="42883"/>
                      <a:pt x="57303" y="50384"/>
                    </a:cubicBezTo>
                    <a:cubicBezTo>
                      <a:pt x="43201" y="59314"/>
                      <a:pt x="25529" y="47616"/>
                      <a:pt x="21423" y="33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8" name="Google Shape;1718;p32"/>
              <p:cNvSpPr/>
              <p:nvPr/>
            </p:nvSpPr>
            <p:spPr>
              <a:xfrm>
                <a:off x="8270204" y="5505911"/>
                <a:ext cx="78745" cy="77736"/>
              </a:xfrm>
              <a:custGeom>
                <a:avLst/>
                <a:gdLst/>
                <a:ahLst/>
                <a:cxnLst/>
                <a:rect l="l" t="t" r="r" b="b"/>
                <a:pathLst>
                  <a:path w="78745" h="77736" extrusionOk="0">
                    <a:moveTo>
                      <a:pt x="67838" y="22726"/>
                    </a:moveTo>
                    <a:cubicBezTo>
                      <a:pt x="63286" y="16564"/>
                      <a:pt x="56235" y="10046"/>
                      <a:pt x="48292" y="5581"/>
                    </a:cubicBezTo>
                    <a:cubicBezTo>
                      <a:pt x="46775" y="3706"/>
                      <a:pt x="44454" y="2366"/>
                      <a:pt x="41865" y="2545"/>
                    </a:cubicBezTo>
                    <a:cubicBezTo>
                      <a:pt x="36064" y="312"/>
                      <a:pt x="30084" y="-670"/>
                      <a:pt x="24461" y="491"/>
                    </a:cubicBezTo>
                    <a:cubicBezTo>
                      <a:pt x="18392" y="1741"/>
                      <a:pt x="13483" y="5402"/>
                      <a:pt x="10002" y="10224"/>
                    </a:cubicBezTo>
                    <a:cubicBezTo>
                      <a:pt x="4022" y="12903"/>
                      <a:pt x="-173" y="17457"/>
                      <a:pt x="5" y="26566"/>
                    </a:cubicBezTo>
                    <a:cubicBezTo>
                      <a:pt x="363" y="42818"/>
                      <a:pt x="18035" y="63267"/>
                      <a:pt x="31155" y="71571"/>
                    </a:cubicBezTo>
                    <a:cubicBezTo>
                      <a:pt x="36153" y="74697"/>
                      <a:pt x="41508" y="76393"/>
                      <a:pt x="46685" y="76572"/>
                    </a:cubicBezTo>
                    <a:cubicBezTo>
                      <a:pt x="58734" y="79787"/>
                      <a:pt x="70159" y="76750"/>
                      <a:pt x="76228" y="62374"/>
                    </a:cubicBezTo>
                    <a:cubicBezTo>
                      <a:pt x="80958" y="51122"/>
                      <a:pt x="78638" y="40139"/>
                      <a:pt x="72479" y="30941"/>
                    </a:cubicBezTo>
                    <a:cubicBezTo>
                      <a:pt x="71230" y="28084"/>
                      <a:pt x="69802" y="25315"/>
                      <a:pt x="67838" y="22726"/>
                    </a:cubicBezTo>
                    <a:close/>
                    <a:moveTo>
                      <a:pt x="18481" y="25673"/>
                    </a:moveTo>
                    <a:cubicBezTo>
                      <a:pt x="28477" y="18261"/>
                      <a:pt x="41598" y="22815"/>
                      <a:pt x="51059" y="29691"/>
                    </a:cubicBezTo>
                    <a:cubicBezTo>
                      <a:pt x="54718" y="32370"/>
                      <a:pt x="59091" y="37728"/>
                      <a:pt x="61858" y="43264"/>
                    </a:cubicBezTo>
                    <a:cubicBezTo>
                      <a:pt x="61858" y="43264"/>
                      <a:pt x="61858" y="43353"/>
                      <a:pt x="61858" y="43353"/>
                    </a:cubicBezTo>
                    <a:cubicBezTo>
                      <a:pt x="62751" y="53801"/>
                      <a:pt x="56146" y="61749"/>
                      <a:pt x="47578" y="62017"/>
                    </a:cubicBezTo>
                    <a:cubicBezTo>
                      <a:pt x="37046" y="59070"/>
                      <a:pt x="25978" y="47908"/>
                      <a:pt x="21158" y="39871"/>
                    </a:cubicBezTo>
                    <a:cubicBezTo>
                      <a:pt x="18481" y="35228"/>
                      <a:pt x="17678" y="30138"/>
                      <a:pt x="18481" y="25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9" name="Google Shape;1719;p32"/>
              <p:cNvSpPr/>
              <p:nvPr/>
            </p:nvSpPr>
            <p:spPr>
              <a:xfrm>
                <a:off x="8436474" y="5536190"/>
                <a:ext cx="87613" cy="64525"/>
              </a:xfrm>
              <a:custGeom>
                <a:avLst/>
                <a:gdLst/>
                <a:ahLst/>
                <a:cxnLst/>
                <a:rect l="l" t="t" r="r" b="b"/>
                <a:pathLst>
                  <a:path w="87613" h="64525" extrusionOk="0">
                    <a:moveTo>
                      <a:pt x="14" y="29416"/>
                    </a:moveTo>
                    <a:cubicBezTo>
                      <a:pt x="-253" y="34059"/>
                      <a:pt x="3316" y="36202"/>
                      <a:pt x="6887" y="36023"/>
                    </a:cubicBezTo>
                    <a:cubicBezTo>
                      <a:pt x="9029" y="41292"/>
                      <a:pt x="12777" y="46114"/>
                      <a:pt x="17329" y="49775"/>
                    </a:cubicBezTo>
                    <a:cubicBezTo>
                      <a:pt x="28308" y="58437"/>
                      <a:pt x="45355" y="66116"/>
                      <a:pt x="60171" y="64241"/>
                    </a:cubicBezTo>
                    <a:cubicBezTo>
                      <a:pt x="74808" y="64420"/>
                      <a:pt x="88464" y="54329"/>
                      <a:pt x="87572" y="38523"/>
                    </a:cubicBezTo>
                    <a:cubicBezTo>
                      <a:pt x="85340" y="-1392"/>
                      <a:pt x="2692" y="-19251"/>
                      <a:pt x="14" y="29416"/>
                    </a:cubicBezTo>
                    <a:close/>
                    <a:moveTo>
                      <a:pt x="42053" y="41113"/>
                    </a:moveTo>
                    <a:cubicBezTo>
                      <a:pt x="38394" y="37720"/>
                      <a:pt x="23220" y="24951"/>
                      <a:pt x="22774" y="19950"/>
                    </a:cubicBezTo>
                    <a:cubicBezTo>
                      <a:pt x="23131" y="19593"/>
                      <a:pt x="23577" y="19146"/>
                      <a:pt x="24023" y="18789"/>
                    </a:cubicBezTo>
                    <a:cubicBezTo>
                      <a:pt x="25006" y="17985"/>
                      <a:pt x="26523" y="17182"/>
                      <a:pt x="28218" y="16557"/>
                    </a:cubicBezTo>
                    <a:cubicBezTo>
                      <a:pt x="31967" y="16557"/>
                      <a:pt x="36965" y="17628"/>
                      <a:pt x="41249" y="18789"/>
                    </a:cubicBezTo>
                    <a:cubicBezTo>
                      <a:pt x="42677" y="19861"/>
                      <a:pt x="44373" y="20307"/>
                      <a:pt x="45980" y="20218"/>
                    </a:cubicBezTo>
                    <a:cubicBezTo>
                      <a:pt x="47497" y="20753"/>
                      <a:pt x="48747" y="21200"/>
                      <a:pt x="49550" y="21468"/>
                    </a:cubicBezTo>
                    <a:cubicBezTo>
                      <a:pt x="58832" y="25040"/>
                      <a:pt x="79628" y="38345"/>
                      <a:pt x="64366" y="48703"/>
                    </a:cubicBezTo>
                    <a:cubicBezTo>
                      <a:pt x="63295" y="49418"/>
                      <a:pt x="62045" y="49954"/>
                      <a:pt x="60796" y="50400"/>
                    </a:cubicBezTo>
                    <a:cubicBezTo>
                      <a:pt x="54370" y="50221"/>
                      <a:pt x="46872" y="45578"/>
                      <a:pt x="42053" y="41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0" name="Google Shape;1720;p32"/>
              <p:cNvSpPr/>
              <p:nvPr/>
            </p:nvSpPr>
            <p:spPr>
              <a:xfrm>
                <a:off x="8422307" y="5660732"/>
                <a:ext cx="95113" cy="88332"/>
              </a:xfrm>
              <a:custGeom>
                <a:avLst/>
                <a:gdLst/>
                <a:ahLst/>
                <a:cxnLst/>
                <a:rect l="l" t="t" r="r" b="b"/>
                <a:pathLst>
                  <a:path w="95113" h="88332" extrusionOk="0">
                    <a:moveTo>
                      <a:pt x="72554" y="20334"/>
                    </a:moveTo>
                    <a:cubicBezTo>
                      <a:pt x="70323" y="18638"/>
                      <a:pt x="67734" y="16673"/>
                      <a:pt x="64789" y="14619"/>
                    </a:cubicBezTo>
                    <a:cubicBezTo>
                      <a:pt x="64432" y="11405"/>
                      <a:pt x="62200" y="8458"/>
                      <a:pt x="58095" y="8190"/>
                    </a:cubicBezTo>
                    <a:cubicBezTo>
                      <a:pt x="56845" y="8101"/>
                      <a:pt x="55417" y="8011"/>
                      <a:pt x="53989" y="7833"/>
                    </a:cubicBezTo>
                    <a:cubicBezTo>
                      <a:pt x="40958" y="600"/>
                      <a:pt x="25696" y="-4044"/>
                      <a:pt x="14985" y="4975"/>
                    </a:cubicBezTo>
                    <a:cubicBezTo>
                      <a:pt x="12933" y="6672"/>
                      <a:pt x="11504" y="8547"/>
                      <a:pt x="10433" y="10601"/>
                    </a:cubicBezTo>
                    <a:cubicBezTo>
                      <a:pt x="-8845" y="22209"/>
                      <a:pt x="2133" y="47838"/>
                      <a:pt x="14985" y="61768"/>
                    </a:cubicBezTo>
                    <a:cubicBezTo>
                      <a:pt x="17038" y="64001"/>
                      <a:pt x="19627" y="64358"/>
                      <a:pt x="21769" y="63465"/>
                    </a:cubicBezTo>
                    <a:cubicBezTo>
                      <a:pt x="28463" y="70340"/>
                      <a:pt x="36049" y="76056"/>
                      <a:pt x="42743" y="79985"/>
                    </a:cubicBezTo>
                    <a:cubicBezTo>
                      <a:pt x="57827" y="88736"/>
                      <a:pt x="81925" y="94986"/>
                      <a:pt x="91654" y="75430"/>
                    </a:cubicBezTo>
                    <a:cubicBezTo>
                      <a:pt x="101651" y="55339"/>
                      <a:pt x="88351" y="32657"/>
                      <a:pt x="72554" y="20334"/>
                    </a:cubicBezTo>
                    <a:close/>
                    <a:moveTo>
                      <a:pt x="38191" y="47213"/>
                    </a:moveTo>
                    <a:cubicBezTo>
                      <a:pt x="34175" y="42837"/>
                      <a:pt x="30605" y="38015"/>
                      <a:pt x="27749" y="32836"/>
                    </a:cubicBezTo>
                    <a:cubicBezTo>
                      <a:pt x="26142" y="30067"/>
                      <a:pt x="24803" y="27210"/>
                      <a:pt x="23643" y="24174"/>
                    </a:cubicBezTo>
                    <a:cubicBezTo>
                      <a:pt x="25696" y="20602"/>
                      <a:pt x="29355" y="19441"/>
                      <a:pt x="34532" y="20781"/>
                    </a:cubicBezTo>
                    <a:cubicBezTo>
                      <a:pt x="35424" y="20602"/>
                      <a:pt x="36406" y="20513"/>
                      <a:pt x="37388" y="20424"/>
                    </a:cubicBezTo>
                    <a:cubicBezTo>
                      <a:pt x="39798" y="21049"/>
                      <a:pt x="42208" y="21852"/>
                      <a:pt x="44350" y="22656"/>
                    </a:cubicBezTo>
                    <a:cubicBezTo>
                      <a:pt x="56131" y="27299"/>
                      <a:pt x="68359" y="38015"/>
                      <a:pt x="71036" y="51053"/>
                    </a:cubicBezTo>
                    <a:cubicBezTo>
                      <a:pt x="73000" y="60786"/>
                      <a:pt x="64432" y="66054"/>
                      <a:pt x="55774" y="61411"/>
                    </a:cubicBezTo>
                    <a:cubicBezTo>
                      <a:pt x="49170" y="57928"/>
                      <a:pt x="43279" y="52660"/>
                      <a:pt x="38191" y="47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1" name="Google Shape;1721;p32"/>
              <p:cNvSpPr/>
              <p:nvPr/>
            </p:nvSpPr>
            <p:spPr>
              <a:xfrm>
                <a:off x="8571418" y="5651988"/>
                <a:ext cx="89810" cy="82025"/>
              </a:xfrm>
              <a:custGeom>
                <a:avLst/>
                <a:gdLst/>
                <a:ahLst/>
                <a:cxnLst/>
                <a:rect l="l" t="t" r="r" b="b"/>
                <a:pathLst>
                  <a:path w="89810" h="82025" extrusionOk="0">
                    <a:moveTo>
                      <a:pt x="82581" y="35598"/>
                    </a:moveTo>
                    <a:cubicBezTo>
                      <a:pt x="79725" y="28008"/>
                      <a:pt x="74191" y="22471"/>
                      <a:pt x="67497" y="19256"/>
                    </a:cubicBezTo>
                    <a:cubicBezTo>
                      <a:pt x="60803" y="13720"/>
                      <a:pt x="53038" y="9255"/>
                      <a:pt x="44827" y="6487"/>
                    </a:cubicBezTo>
                    <a:cubicBezTo>
                      <a:pt x="41256" y="5237"/>
                      <a:pt x="37062" y="4165"/>
                      <a:pt x="32778" y="3540"/>
                    </a:cubicBezTo>
                    <a:cubicBezTo>
                      <a:pt x="30546" y="236"/>
                      <a:pt x="25637" y="-1639"/>
                      <a:pt x="21799" y="1933"/>
                    </a:cubicBezTo>
                    <a:cubicBezTo>
                      <a:pt x="21353" y="2290"/>
                      <a:pt x="20996" y="2737"/>
                      <a:pt x="20639" y="3094"/>
                    </a:cubicBezTo>
                    <a:cubicBezTo>
                      <a:pt x="14391" y="3719"/>
                      <a:pt x="8590" y="5951"/>
                      <a:pt x="4484" y="10684"/>
                    </a:cubicBezTo>
                    <a:cubicBezTo>
                      <a:pt x="-6137" y="23096"/>
                      <a:pt x="4127" y="38277"/>
                      <a:pt x="14391" y="46760"/>
                    </a:cubicBezTo>
                    <a:cubicBezTo>
                      <a:pt x="15016" y="47296"/>
                      <a:pt x="15819" y="47831"/>
                      <a:pt x="16533" y="48367"/>
                    </a:cubicBezTo>
                    <a:cubicBezTo>
                      <a:pt x="23584" y="60244"/>
                      <a:pt x="35276" y="70513"/>
                      <a:pt x="46879" y="76317"/>
                    </a:cubicBezTo>
                    <a:cubicBezTo>
                      <a:pt x="59018" y="82479"/>
                      <a:pt x="76065" y="86318"/>
                      <a:pt x="85437" y="73459"/>
                    </a:cubicBezTo>
                    <a:cubicBezTo>
                      <a:pt x="93202" y="62833"/>
                      <a:pt x="89453" y="48546"/>
                      <a:pt x="83295" y="37741"/>
                    </a:cubicBezTo>
                    <a:cubicBezTo>
                      <a:pt x="83027" y="37027"/>
                      <a:pt x="82849" y="36312"/>
                      <a:pt x="82581" y="35598"/>
                    </a:cubicBezTo>
                    <a:close/>
                    <a:moveTo>
                      <a:pt x="28404" y="39706"/>
                    </a:moveTo>
                    <a:cubicBezTo>
                      <a:pt x="27779" y="39348"/>
                      <a:pt x="27244" y="38902"/>
                      <a:pt x="26708" y="38455"/>
                    </a:cubicBezTo>
                    <a:cubicBezTo>
                      <a:pt x="23406" y="31401"/>
                      <a:pt x="22870" y="23810"/>
                      <a:pt x="27511" y="16756"/>
                    </a:cubicBezTo>
                    <a:cubicBezTo>
                      <a:pt x="29029" y="16846"/>
                      <a:pt x="30903" y="17203"/>
                      <a:pt x="33491" y="17738"/>
                    </a:cubicBezTo>
                    <a:cubicBezTo>
                      <a:pt x="36526" y="18363"/>
                      <a:pt x="39561" y="19346"/>
                      <a:pt x="42506" y="20417"/>
                    </a:cubicBezTo>
                    <a:cubicBezTo>
                      <a:pt x="40721" y="24971"/>
                      <a:pt x="44470" y="31669"/>
                      <a:pt x="50806" y="30329"/>
                    </a:cubicBezTo>
                    <a:cubicBezTo>
                      <a:pt x="54020" y="29615"/>
                      <a:pt x="57144" y="29883"/>
                      <a:pt x="60000" y="30954"/>
                    </a:cubicBezTo>
                    <a:cubicBezTo>
                      <a:pt x="63659" y="34169"/>
                      <a:pt x="66961" y="37830"/>
                      <a:pt x="69728" y="41938"/>
                    </a:cubicBezTo>
                    <a:cubicBezTo>
                      <a:pt x="69282" y="43366"/>
                      <a:pt x="67943" y="44706"/>
                      <a:pt x="65801" y="46045"/>
                    </a:cubicBezTo>
                    <a:cubicBezTo>
                      <a:pt x="63659" y="51582"/>
                      <a:pt x="59821" y="53011"/>
                      <a:pt x="54377" y="50243"/>
                    </a:cubicBezTo>
                    <a:cubicBezTo>
                      <a:pt x="45005" y="48546"/>
                      <a:pt x="36169" y="44974"/>
                      <a:pt x="28404" y="39706"/>
                    </a:cubicBezTo>
                    <a:close/>
                    <a:moveTo>
                      <a:pt x="64016" y="67923"/>
                    </a:moveTo>
                    <a:cubicBezTo>
                      <a:pt x="61160" y="68548"/>
                      <a:pt x="57233" y="66495"/>
                      <a:pt x="53841" y="64440"/>
                    </a:cubicBezTo>
                    <a:cubicBezTo>
                      <a:pt x="57054" y="64887"/>
                      <a:pt x="60357" y="65244"/>
                      <a:pt x="63570" y="65155"/>
                    </a:cubicBezTo>
                    <a:cubicBezTo>
                      <a:pt x="65355" y="65155"/>
                      <a:pt x="66961" y="64887"/>
                      <a:pt x="68568" y="64530"/>
                    </a:cubicBezTo>
                    <a:cubicBezTo>
                      <a:pt x="67051" y="65691"/>
                      <a:pt x="65533" y="66762"/>
                      <a:pt x="64016" y="67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2" name="Google Shape;1722;p32"/>
              <p:cNvSpPr/>
              <p:nvPr/>
            </p:nvSpPr>
            <p:spPr>
              <a:xfrm>
                <a:off x="8715090" y="5562427"/>
                <a:ext cx="87515" cy="76382"/>
              </a:xfrm>
              <a:custGeom>
                <a:avLst/>
                <a:gdLst/>
                <a:ahLst/>
                <a:cxnLst/>
                <a:rect l="l" t="t" r="r" b="b"/>
                <a:pathLst>
                  <a:path w="87515" h="76382" extrusionOk="0">
                    <a:moveTo>
                      <a:pt x="56456" y="15591"/>
                    </a:moveTo>
                    <a:cubicBezTo>
                      <a:pt x="45210" y="6929"/>
                      <a:pt x="23342" y="-5483"/>
                      <a:pt x="9151" y="2643"/>
                    </a:cubicBezTo>
                    <a:cubicBezTo>
                      <a:pt x="-5040" y="10769"/>
                      <a:pt x="-399" y="28807"/>
                      <a:pt x="7456" y="39523"/>
                    </a:cubicBezTo>
                    <a:cubicBezTo>
                      <a:pt x="12543" y="46488"/>
                      <a:pt x="19059" y="52649"/>
                      <a:pt x="26288" y="57650"/>
                    </a:cubicBezTo>
                    <a:cubicBezTo>
                      <a:pt x="33071" y="64168"/>
                      <a:pt x="41104" y="69527"/>
                      <a:pt x="49583" y="73009"/>
                    </a:cubicBezTo>
                    <a:cubicBezTo>
                      <a:pt x="60204" y="77474"/>
                      <a:pt x="73771" y="78546"/>
                      <a:pt x="79840" y="69705"/>
                    </a:cubicBezTo>
                    <a:cubicBezTo>
                      <a:pt x="84303" y="67384"/>
                      <a:pt x="87337" y="63454"/>
                      <a:pt x="87516" y="57025"/>
                    </a:cubicBezTo>
                    <a:cubicBezTo>
                      <a:pt x="87605" y="42291"/>
                      <a:pt x="70379" y="23092"/>
                      <a:pt x="56456" y="15591"/>
                    </a:cubicBezTo>
                    <a:close/>
                    <a:moveTo>
                      <a:pt x="64042" y="58364"/>
                    </a:moveTo>
                    <a:cubicBezTo>
                      <a:pt x="56277" y="59436"/>
                      <a:pt x="45745" y="53900"/>
                      <a:pt x="38070" y="48899"/>
                    </a:cubicBezTo>
                    <a:cubicBezTo>
                      <a:pt x="33518" y="43988"/>
                      <a:pt x="29680" y="38094"/>
                      <a:pt x="25128" y="33629"/>
                    </a:cubicBezTo>
                    <a:cubicBezTo>
                      <a:pt x="29858" y="22199"/>
                      <a:pt x="42443" y="24253"/>
                      <a:pt x="51458" y="29254"/>
                    </a:cubicBezTo>
                    <a:cubicBezTo>
                      <a:pt x="57616" y="35326"/>
                      <a:pt x="62703" y="42112"/>
                      <a:pt x="65292" y="47202"/>
                    </a:cubicBezTo>
                    <a:cubicBezTo>
                      <a:pt x="67255" y="50953"/>
                      <a:pt x="67612" y="54971"/>
                      <a:pt x="66363" y="57739"/>
                    </a:cubicBezTo>
                    <a:cubicBezTo>
                      <a:pt x="65738" y="58007"/>
                      <a:pt x="64934" y="58186"/>
                      <a:pt x="64042" y="58364"/>
                    </a:cubicBezTo>
                    <a:close/>
                    <a:moveTo>
                      <a:pt x="21736" y="14519"/>
                    </a:moveTo>
                    <a:cubicBezTo>
                      <a:pt x="23075" y="14341"/>
                      <a:pt x="24503" y="14431"/>
                      <a:pt x="25931" y="14519"/>
                    </a:cubicBezTo>
                    <a:cubicBezTo>
                      <a:pt x="25128" y="14966"/>
                      <a:pt x="24235" y="15413"/>
                      <a:pt x="23432" y="15859"/>
                    </a:cubicBezTo>
                    <a:cubicBezTo>
                      <a:pt x="21825" y="15323"/>
                      <a:pt x="20397" y="15055"/>
                      <a:pt x="19059" y="15055"/>
                    </a:cubicBezTo>
                    <a:cubicBezTo>
                      <a:pt x="19772" y="14877"/>
                      <a:pt x="20665" y="14609"/>
                      <a:pt x="21736" y="14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3" name="Google Shape;1723;p32"/>
              <p:cNvSpPr/>
              <p:nvPr/>
            </p:nvSpPr>
            <p:spPr>
              <a:xfrm>
                <a:off x="8559115" y="5457662"/>
                <a:ext cx="86125" cy="81117"/>
              </a:xfrm>
              <a:custGeom>
                <a:avLst/>
                <a:gdLst/>
                <a:ahLst/>
                <a:cxnLst/>
                <a:rect l="l" t="t" r="r" b="b"/>
                <a:pathLst>
                  <a:path w="86125" h="81117" extrusionOk="0">
                    <a:moveTo>
                      <a:pt x="44009" y="76868"/>
                    </a:moveTo>
                    <a:cubicBezTo>
                      <a:pt x="48650" y="78744"/>
                      <a:pt x="54184" y="79994"/>
                      <a:pt x="59717" y="80083"/>
                    </a:cubicBezTo>
                    <a:cubicBezTo>
                      <a:pt x="100239" y="89906"/>
                      <a:pt x="88725" y="26773"/>
                      <a:pt x="61324" y="16146"/>
                    </a:cubicBezTo>
                    <a:cubicBezTo>
                      <a:pt x="58022" y="14807"/>
                      <a:pt x="55433" y="16236"/>
                      <a:pt x="54095" y="18558"/>
                    </a:cubicBezTo>
                    <a:cubicBezTo>
                      <a:pt x="34637" y="3823"/>
                      <a:pt x="5006" y="-11893"/>
                      <a:pt x="364" y="13289"/>
                    </a:cubicBezTo>
                    <a:cubicBezTo>
                      <a:pt x="-1064" y="20969"/>
                      <a:pt x="1881" y="28916"/>
                      <a:pt x="6165" y="36059"/>
                    </a:cubicBezTo>
                    <a:cubicBezTo>
                      <a:pt x="6344" y="38739"/>
                      <a:pt x="6969" y="41507"/>
                      <a:pt x="8219" y="44365"/>
                    </a:cubicBezTo>
                    <a:cubicBezTo>
                      <a:pt x="14288" y="58295"/>
                      <a:pt x="30175" y="71242"/>
                      <a:pt x="44009" y="76868"/>
                    </a:cubicBezTo>
                    <a:close/>
                    <a:moveTo>
                      <a:pt x="32585" y="20433"/>
                    </a:moveTo>
                    <a:cubicBezTo>
                      <a:pt x="41778" y="25166"/>
                      <a:pt x="86405" y="60080"/>
                      <a:pt x="60967" y="65974"/>
                    </a:cubicBezTo>
                    <a:cubicBezTo>
                      <a:pt x="60432" y="66064"/>
                      <a:pt x="59896" y="66153"/>
                      <a:pt x="59361" y="66242"/>
                    </a:cubicBezTo>
                    <a:cubicBezTo>
                      <a:pt x="51506" y="62938"/>
                      <a:pt x="40974" y="54544"/>
                      <a:pt x="38118" y="52044"/>
                    </a:cubicBezTo>
                    <a:cubicBezTo>
                      <a:pt x="31960" y="46865"/>
                      <a:pt x="26605" y="40792"/>
                      <a:pt x="22053" y="34095"/>
                    </a:cubicBezTo>
                    <a:cubicBezTo>
                      <a:pt x="21963" y="26683"/>
                      <a:pt x="25444" y="23737"/>
                      <a:pt x="30799" y="19361"/>
                    </a:cubicBezTo>
                    <a:cubicBezTo>
                      <a:pt x="31424" y="19808"/>
                      <a:pt x="32049" y="20165"/>
                      <a:pt x="32585" y="20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4" name="Google Shape;1724;p32"/>
              <p:cNvSpPr/>
              <p:nvPr/>
            </p:nvSpPr>
            <p:spPr>
              <a:xfrm>
                <a:off x="8526604" y="5321049"/>
                <a:ext cx="93374" cy="89263"/>
              </a:xfrm>
              <a:custGeom>
                <a:avLst/>
                <a:gdLst/>
                <a:ahLst/>
                <a:cxnLst/>
                <a:rect l="l" t="t" r="r" b="b"/>
                <a:pathLst>
                  <a:path w="93374" h="89263" extrusionOk="0">
                    <a:moveTo>
                      <a:pt x="83036" y="14170"/>
                    </a:moveTo>
                    <a:cubicBezTo>
                      <a:pt x="69380" y="62"/>
                      <a:pt x="45193" y="-3867"/>
                      <a:pt x="27432" y="3991"/>
                    </a:cubicBezTo>
                    <a:cubicBezTo>
                      <a:pt x="16186" y="8991"/>
                      <a:pt x="4136" y="20689"/>
                      <a:pt x="2352" y="33637"/>
                    </a:cubicBezTo>
                    <a:cubicBezTo>
                      <a:pt x="-237" y="38459"/>
                      <a:pt x="-951" y="44174"/>
                      <a:pt x="1548" y="50961"/>
                    </a:cubicBezTo>
                    <a:cubicBezTo>
                      <a:pt x="8063" y="68820"/>
                      <a:pt x="28324" y="85876"/>
                      <a:pt x="46978" y="88823"/>
                    </a:cubicBezTo>
                    <a:cubicBezTo>
                      <a:pt x="84018" y="94716"/>
                      <a:pt x="108206" y="40067"/>
                      <a:pt x="83036" y="14170"/>
                    </a:cubicBezTo>
                    <a:close/>
                    <a:moveTo>
                      <a:pt x="59652" y="68106"/>
                    </a:moveTo>
                    <a:cubicBezTo>
                      <a:pt x="48763" y="68106"/>
                      <a:pt x="33590" y="56497"/>
                      <a:pt x="25201" y="49353"/>
                    </a:cubicBezTo>
                    <a:cubicBezTo>
                      <a:pt x="30020" y="37566"/>
                      <a:pt x="42158" y="29440"/>
                      <a:pt x="55368" y="33548"/>
                    </a:cubicBezTo>
                    <a:cubicBezTo>
                      <a:pt x="70005" y="38102"/>
                      <a:pt x="83483" y="68195"/>
                      <a:pt x="59652" y="68106"/>
                    </a:cubicBezTo>
                    <a:close/>
                    <a:moveTo>
                      <a:pt x="76610" y="31405"/>
                    </a:moveTo>
                    <a:cubicBezTo>
                      <a:pt x="70898" y="25243"/>
                      <a:pt x="63311" y="20689"/>
                      <a:pt x="55011" y="19082"/>
                    </a:cubicBezTo>
                    <a:cubicBezTo>
                      <a:pt x="49210" y="18010"/>
                      <a:pt x="43587" y="18367"/>
                      <a:pt x="38410" y="19885"/>
                    </a:cubicBezTo>
                    <a:cubicBezTo>
                      <a:pt x="37785" y="18189"/>
                      <a:pt x="36625" y="16760"/>
                      <a:pt x="35018" y="15956"/>
                    </a:cubicBezTo>
                    <a:cubicBezTo>
                      <a:pt x="35732" y="15689"/>
                      <a:pt x="36446" y="15420"/>
                      <a:pt x="37249" y="15242"/>
                    </a:cubicBezTo>
                    <a:cubicBezTo>
                      <a:pt x="51619" y="11134"/>
                      <a:pt x="71523" y="16403"/>
                      <a:pt x="76610" y="314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5" name="Google Shape;1725;p32"/>
              <p:cNvSpPr/>
              <p:nvPr/>
            </p:nvSpPr>
            <p:spPr>
              <a:xfrm>
                <a:off x="8302891" y="5247139"/>
                <a:ext cx="81153" cy="76001"/>
              </a:xfrm>
              <a:custGeom>
                <a:avLst/>
                <a:gdLst/>
                <a:ahLst/>
                <a:cxnLst/>
                <a:rect l="l" t="t" r="r" b="b"/>
                <a:pathLst>
                  <a:path w="81153" h="76001" extrusionOk="0">
                    <a:moveTo>
                      <a:pt x="80760" y="34414"/>
                    </a:moveTo>
                    <a:cubicBezTo>
                      <a:pt x="77993" y="17716"/>
                      <a:pt x="63266" y="4857"/>
                      <a:pt x="47200" y="1106"/>
                    </a:cubicBezTo>
                    <a:cubicBezTo>
                      <a:pt x="31046" y="-2734"/>
                      <a:pt x="13909" y="3517"/>
                      <a:pt x="5787" y="18429"/>
                    </a:cubicBezTo>
                    <a:cubicBezTo>
                      <a:pt x="2128" y="25127"/>
                      <a:pt x="1413" y="32003"/>
                      <a:pt x="2753" y="38432"/>
                    </a:cubicBezTo>
                    <a:cubicBezTo>
                      <a:pt x="-818" y="45665"/>
                      <a:pt x="-1531" y="53702"/>
                      <a:pt x="4359" y="61381"/>
                    </a:cubicBezTo>
                    <a:cubicBezTo>
                      <a:pt x="11678" y="71115"/>
                      <a:pt x="27297" y="74955"/>
                      <a:pt x="40953" y="74508"/>
                    </a:cubicBezTo>
                    <a:cubicBezTo>
                      <a:pt x="50413" y="77187"/>
                      <a:pt x="60142" y="76651"/>
                      <a:pt x="68443" y="69686"/>
                    </a:cubicBezTo>
                    <a:cubicBezTo>
                      <a:pt x="74066" y="65043"/>
                      <a:pt x="77011" y="59149"/>
                      <a:pt x="77814" y="53077"/>
                    </a:cubicBezTo>
                    <a:cubicBezTo>
                      <a:pt x="80670" y="47540"/>
                      <a:pt x="81831" y="41111"/>
                      <a:pt x="80760" y="34414"/>
                    </a:cubicBezTo>
                    <a:close/>
                    <a:moveTo>
                      <a:pt x="53002" y="18340"/>
                    </a:moveTo>
                    <a:cubicBezTo>
                      <a:pt x="57554" y="21019"/>
                      <a:pt x="60946" y="24502"/>
                      <a:pt x="63177" y="28342"/>
                    </a:cubicBezTo>
                    <a:cubicBezTo>
                      <a:pt x="59786" y="30396"/>
                      <a:pt x="57643" y="35575"/>
                      <a:pt x="60946" y="39772"/>
                    </a:cubicBezTo>
                    <a:cubicBezTo>
                      <a:pt x="62909" y="42272"/>
                      <a:pt x="64069" y="45219"/>
                      <a:pt x="64248" y="48255"/>
                    </a:cubicBezTo>
                    <a:cubicBezTo>
                      <a:pt x="61481" y="53881"/>
                      <a:pt x="55858" y="58345"/>
                      <a:pt x="47379" y="60132"/>
                    </a:cubicBezTo>
                    <a:cubicBezTo>
                      <a:pt x="46129" y="60399"/>
                      <a:pt x="44702" y="60578"/>
                      <a:pt x="43184" y="60667"/>
                    </a:cubicBezTo>
                    <a:cubicBezTo>
                      <a:pt x="42381" y="60399"/>
                      <a:pt x="41667" y="60132"/>
                      <a:pt x="40864" y="59774"/>
                    </a:cubicBezTo>
                    <a:cubicBezTo>
                      <a:pt x="32652" y="56470"/>
                      <a:pt x="23637" y="50398"/>
                      <a:pt x="18997" y="42719"/>
                    </a:cubicBezTo>
                    <a:cubicBezTo>
                      <a:pt x="18461" y="41825"/>
                      <a:pt x="18015" y="40843"/>
                      <a:pt x="17658" y="39861"/>
                    </a:cubicBezTo>
                    <a:cubicBezTo>
                      <a:pt x="18104" y="39325"/>
                      <a:pt x="18639" y="38789"/>
                      <a:pt x="19353" y="38343"/>
                    </a:cubicBezTo>
                    <a:cubicBezTo>
                      <a:pt x="21853" y="35664"/>
                      <a:pt x="24887" y="33431"/>
                      <a:pt x="27654" y="31110"/>
                    </a:cubicBezTo>
                    <a:cubicBezTo>
                      <a:pt x="33188" y="26734"/>
                      <a:pt x="28100" y="19769"/>
                      <a:pt x="22299" y="19680"/>
                    </a:cubicBezTo>
                    <a:cubicBezTo>
                      <a:pt x="23102" y="18876"/>
                      <a:pt x="23995" y="18162"/>
                      <a:pt x="24976" y="17447"/>
                    </a:cubicBezTo>
                    <a:cubicBezTo>
                      <a:pt x="33456" y="11822"/>
                      <a:pt x="44702" y="13429"/>
                      <a:pt x="53002" y="183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6" name="Google Shape;1726;p32"/>
              <p:cNvSpPr/>
              <p:nvPr/>
            </p:nvSpPr>
            <p:spPr>
              <a:xfrm>
                <a:off x="8463734" y="5174386"/>
                <a:ext cx="84930" cy="80800"/>
              </a:xfrm>
              <a:custGeom>
                <a:avLst/>
                <a:gdLst/>
                <a:ahLst/>
                <a:cxnLst/>
                <a:rect l="l" t="t" r="r" b="b"/>
                <a:pathLst>
                  <a:path w="84930" h="80800" extrusionOk="0">
                    <a:moveTo>
                      <a:pt x="958" y="37337"/>
                    </a:moveTo>
                    <a:cubicBezTo>
                      <a:pt x="1672" y="53589"/>
                      <a:pt x="10509" y="70555"/>
                      <a:pt x="25235" y="77431"/>
                    </a:cubicBezTo>
                    <a:cubicBezTo>
                      <a:pt x="37909" y="83324"/>
                      <a:pt x="50761" y="81003"/>
                      <a:pt x="61115" y="74216"/>
                    </a:cubicBezTo>
                    <a:cubicBezTo>
                      <a:pt x="70308" y="72609"/>
                      <a:pt x="78162" y="67162"/>
                      <a:pt x="82536" y="56625"/>
                    </a:cubicBezTo>
                    <a:cubicBezTo>
                      <a:pt x="86016" y="48231"/>
                      <a:pt x="85481" y="39123"/>
                      <a:pt x="82357" y="30907"/>
                    </a:cubicBezTo>
                    <a:cubicBezTo>
                      <a:pt x="81643" y="25460"/>
                      <a:pt x="79680" y="20102"/>
                      <a:pt x="76199" y="15102"/>
                    </a:cubicBezTo>
                    <a:cubicBezTo>
                      <a:pt x="67452" y="2600"/>
                      <a:pt x="47816" y="-2044"/>
                      <a:pt x="30590" y="814"/>
                    </a:cubicBezTo>
                    <a:cubicBezTo>
                      <a:pt x="29966" y="725"/>
                      <a:pt x="29251" y="636"/>
                      <a:pt x="28448" y="725"/>
                    </a:cubicBezTo>
                    <a:cubicBezTo>
                      <a:pt x="21754" y="1707"/>
                      <a:pt x="16399" y="4118"/>
                      <a:pt x="12293" y="7690"/>
                    </a:cubicBezTo>
                    <a:cubicBezTo>
                      <a:pt x="3546" y="13583"/>
                      <a:pt x="-1719" y="22692"/>
                      <a:pt x="512" y="35194"/>
                    </a:cubicBezTo>
                    <a:cubicBezTo>
                      <a:pt x="601" y="35908"/>
                      <a:pt x="780" y="36622"/>
                      <a:pt x="958" y="37337"/>
                    </a:cubicBezTo>
                    <a:close/>
                    <a:moveTo>
                      <a:pt x="25235" y="47517"/>
                    </a:moveTo>
                    <a:cubicBezTo>
                      <a:pt x="20594" y="43498"/>
                      <a:pt x="16845" y="40015"/>
                      <a:pt x="15685" y="35372"/>
                    </a:cubicBezTo>
                    <a:cubicBezTo>
                      <a:pt x="18720" y="36979"/>
                      <a:pt x="22826" y="36801"/>
                      <a:pt x="25057" y="33050"/>
                    </a:cubicBezTo>
                    <a:cubicBezTo>
                      <a:pt x="31840" y="21888"/>
                      <a:pt x="46120" y="15905"/>
                      <a:pt x="58169" y="22692"/>
                    </a:cubicBezTo>
                    <a:cubicBezTo>
                      <a:pt x="62097" y="24924"/>
                      <a:pt x="65488" y="28764"/>
                      <a:pt x="67809" y="33139"/>
                    </a:cubicBezTo>
                    <a:cubicBezTo>
                      <a:pt x="68344" y="42427"/>
                      <a:pt x="64239" y="53678"/>
                      <a:pt x="57455" y="60554"/>
                    </a:cubicBezTo>
                    <a:cubicBezTo>
                      <a:pt x="45674" y="63054"/>
                      <a:pt x="33803" y="54838"/>
                      <a:pt x="25235" y="47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7" name="Google Shape;1727;p32"/>
              <p:cNvSpPr/>
              <p:nvPr/>
            </p:nvSpPr>
            <p:spPr>
              <a:xfrm>
                <a:off x="8627309" y="5224091"/>
                <a:ext cx="75445" cy="73207"/>
              </a:xfrm>
              <a:custGeom>
                <a:avLst/>
                <a:gdLst/>
                <a:ahLst/>
                <a:cxnLst/>
                <a:rect l="l" t="t" r="r" b="b"/>
                <a:pathLst>
                  <a:path w="75445" h="73207" extrusionOk="0">
                    <a:moveTo>
                      <a:pt x="66319" y="55407"/>
                    </a:moveTo>
                    <a:cubicBezTo>
                      <a:pt x="73637" y="48710"/>
                      <a:pt x="77475" y="38709"/>
                      <a:pt x="74352" y="26296"/>
                    </a:cubicBezTo>
                    <a:cubicBezTo>
                      <a:pt x="69175" y="6026"/>
                      <a:pt x="45880" y="-3261"/>
                      <a:pt x="26690" y="1026"/>
                    </a:cubicBezTo>
                    <a:cubicBezTo>
                      <a:pt x="16158" y="936"/>
                      <a:pt x="6341" y="4955"/>
                      <a:pt x="3128" y="16831"/>
                    </a:cubicBezTo>
                    <a:cubicBezTo>
                      <a:pt x="2770" y="18081"/>
                      <a:pt x="2592" y="19421"/>
                      <a:pt x="2413" y="20671"/>
                    </a:cubicBezTo>
                    <a:cubicBezTo>
                      <a:pt x="-8565" y="48085"/>
                      <a:pt x="19818" y="82196"/>
                      <a:pt x="49003" y="71034"/>
                    </a:cubicBezTo>
                    <a:cubicBezTo>
                      <a:pt x="56144" y="68266"/>
                      <a:pt x="62035" y="62373"/>
                      <a:pt x="66319" y="55407"/>
                    </a:cubicBezTo>
                    <a:close/>
                    <a:moveTo>
                      <a:pt x="24459" y="15402"/>
                    </a:moveTo>
                    <a:cubicBezTo>
                      <a:pt x="26690" y="14867"/>
                      <a:pt x="29457" y="14956"/>
                      <a:pt x="32760" y="15671"/>
                    </a:cubicBezTo>
                    <a:cubicBezTo>
                      <a:pt x="34009" y="15938"/>
                      <a:pt x="35169" y="15849"/>
                      <a:pt x="36240" y="15581"/>
                    </a:cubicBezTo>
                    <a:cubicBezTo>
                      <a:pt x="34812" y="19867"/>
                      <a:pt x="36865" y="25136"/>
                      <a:pt x="42488" y="24421"/>
                    </a:cubicBezTo>
                    <a:cubicBezTo>
                      <a:pt x="46058" y="23975"/>
                      <a:pt x="51146" y="22904"/>
                      <a:pt x="54626" y="24153"/>
                    </a:cubicBezTo>
                    <a:cubicBezTo>
                      <a:pt x="61499" y="26743"/>
                      <a:pt x="59625" y="34155"/>
                      <a:pt x="57751" y="39870"/>
                    </a:cubicBezTo>
                    <a:cubicBezTo>
                      <a:pt x="56947" y="42191"/>
                      <a:pt x="55965" y="44603"/>
                      <a:pt x="54805" y="46924"/>
                    </a:cubicBezTo>
                    <a:cubicBezTo>
                      <a:pt x="52574" y="48799"/>
                      <a:pt x="49896" y="50228"/>
                      <a:pt x="47040" y="50942"/>
                    </a:cubicBezTo>
                    <a:cubicBezTo>
                      <a:pt x="36954" y="53443"/>
                      <a:pt x="27047" y="48264"/>
                      <a:pt x="21335" y="39959"/>
                    </a:cubicBezTo>
                    <a:cubicBezTo>
                      <a:pt x="16962" y="33530"/>
                      <a:pt x="15355" y="25761"/>
                      <a:pt x="17765" y="20671"/>
                    </a:cubicBezTo>
                    <a:cubicBezTo>
                      <a:pt x="19461" y="18528"/>
                      <a:pt x="21603" y="16742"/>
                      <a:pt x="24459" y="154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8" name="Google Shape;1728;p32"/>
              <p:cNvSpPr/>
              <p:nvPr/>
            </p:nvSpPr>
            <p:spPr>
              <a:xfrm>
                <a:off x="8786855" y="5293421"/>
                <a:ext cx="87298" cy="56832"/>
              </a:xfrm>
              <a:custGeom>
                <a:avLst/>
                <a:gdLst/>
                <a:ahLst/>
                <a:cxnLst/>
                <a:rect l="l" t="t" r="r" b="b"/>
                <a:pathLst>
                  <a:path w="87298" h="56832" extrusionOk="0">
                    <a:moveTo>
                      <a:pt x="48686" y="56801"/>
                    </a:moveTo>
                    <a:cubicBezTo>
                      <a:pt x="61538" y="56890"/>
                      <a:pt x="77157" y="54033"/>
                      <a:pt x="84298" y="44567"/>
                    </a:cubicBezTo>
                    <a:cubicBezTo>
                      <a:pt x="92241" y="34119"/>
                      <a:pt x="82870" y="20903"/>
                      <a:pt x="74123" y="14474"/>
                    </a:cubicBezTo>
                    <a:cubicBezTo>
                      <a:pt x="72516" y="13313"/>
                      <a:pt x="70553" y="12063"/>
                      <a:pt x="68411" y="10992"/>
                    </a:cubicBezTo>
                    <a:cubicBezTo>
                      <a:pt x="65019" y="7777"/>
                      <a:pt x="60824" y="5187"/>
                      <a:pt x="56183" y="3401"/>
                    </a:cubicBezTo>
                    <a:cubicBezTo>
                      <a:pt x="42973" y="-1600"/>
                      <a:pt x="28425" y="-1153"/>
                      <a:pt x="16287" y="5187"/>
                    </a:cubicBezTo>
                    <a:cubicBezTo>
                      <a:pt x="4951" y="8849"/>
                      <a:pt x="-2903" y="20814"/>
                      <a:pt x="1024" y="32869"/>
                    </a:cubicBezTo>
                    <a:cubicBezTo>
                      <a:pt x="5755" y="47424"/>
                      <a:pt x="25033" y="54211"/>
                      <a:pt x="38689" y="56086"/>
                    </a:cubicBezTo>
                    <a:cubicBezTo>
                      <a:pt x="39760" y="56265"/>
                      <a:pt x="40921" y="56354"/>
                      <a:pt x="42081" y="56443"/>
                    </a:cubicBezTo>
                    <a:cubicBezTo>
                      <a:pt x="44312" y="56801"/>
                      <a:pt x="46544" y="56890"/>
                      <a:pt x="48686" y="56801"/>
                    </a:cubicBezTo>
                    <a:close/>
                    <a:moveTo>
                      <a:pt x="32352" y="37870"/>
                    </a:moveTo>
                    <a:cubicBezTo>
                      <a:pt x="27265" y="34030"/>
                      <a:pt x="22981" y="24564"/>
                      <a:pt x="27889" y="18492"/>
                    </a:cubicBezTo>
                    <a:cubicBezTo>
                      <a:pt x="30210" y="15635"/>
                      <a:pt x="38511" y="16617"/>
                      <a:pt x="41635" y="16974"/>
                    </a:cubicBezTo>
                    <a:cubicBezTo>
                      <a:pt x="45740" y="17510"/>
                      <a:pt x="54487" y="20457"/>
                      <a:pt x="61538" y="24207"/>
                    </a:cubicBezTo>
                    <a:cubicBezTo>
                      <a:pt x="62877" y="26619"/>
                      <a:pt x="63413" y="29476"/>
                      <a:pt x="62520" y="32958"/>
                    </a:cubicBezTo>
                    <a:cubicBezTo>
                      <a:pt x="60735" y="39656"/>
                      <a:pt x="55469" y="42424"/>
                      <a:pt x="49578" y="42871"/>
                    </a:cubicBezTo>
                    <a:cubicBezTo>
                      <a:pt x="48061" y="42960"/>
                      <a:pt x="46544" y="42871"/>
                      <a:pt x="45026" y="42781"/>
                    </a:cubicBezTo>
                    <a:cubicBezTo>
                      <a:pt x="40296" y="42156"/>
                      <a:pt x="35565" y="40370"/>
                      <a:pt x="32352" y="37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9" name="Google Shape;1729;p32"/>
              <p:cNvSpPr/>
              <p:nvPr/>
            </p:nvSpPr>
            <p:spPr>
              <a:xfrm>
                <a:off x="8670764" y="5369824"/>
                <a:ext cx="95245" cy="80611"/>
              </a:xfrm>
              <a:custGeom>
                <a:avLst/>
                <a:gdLst/>
                <a:ahLst/>
                <a:cxnLst/>
                <a:rect l="l" t="t" r="r" b="b"/>
                <a:pathLst>
                  <a:path w="95245" h="80611" extrusionOk="0">
                    <a:moveTo>
                      <a:pt x="85966" y="45763"/>
                    </a:moveTo>
                    <a:cubicBezTo>
                      <a:pt x="93285" y="36923"/>
                      <a:pt x="97837" y="26029"/>
                      <a:pt x="93641" y="16117"/>
                    </a:cubicBezTo>
                    <a:cubicBezTo>
                      <a:pt x="89447" y="6294"/>
                      <a:pt x="78558" y="2722"/>
                      <a:pt x="66865" y="2187"/>
                    </a:cubicBezTo>
                    <a:cubicBezTo>
                      <a:pt x="61689" y="1115"/>
                      <a:pt x="55977" y="847"/>
                      <a:pt x="50175" y="1115"/>
                    </a:cubicBezTo>
                    <a:cubicBezTo>
                      <a:pt x="41964" y="-1385"/>
                      <a:pt x="35002" y="490"/>
                      <a:pt x="29469" y="5044"/>
                    </a:cubicBezTo>
                    <a:cubicBezTo>
                      <a:pt x="19561" y="8259"/>
                      <a:pt x="10993" y="13170"/>
                      <a:pt x="6173" y="19153"/>
                    </a:cubicBezTo>
                    <a:cubicBezTo>
                      <a:pt x="-4894" y="32994"/>
                      <a:pt x="-431" y="50228"/>
                      <a:pt x="14385" y="58979"/>
                    </a:cubicBezTo>
                    <a:cubicBezTo>
                      <a:pt x="15367" y="59515"/>
                      <a:pt x="16348" y="59962"/>
                      <a:pt x="17419" y="60497"/>
                    </a:cubicBezTo>
                    <a:cubicBezTo>
                      <a:pt x="18401" y="63265"/>
                      <a:pt x="19740" y="65766"/>
                      <a:pt x="21346" y="67998"/>
                    </a:cubicBezTo>
                    <a:cubicBezTo>
                      <a:pt x="41875" y="96573"/>
                      <a:pt x="74184" y="71124"/>
                      <a:pt x="85966" y="45763"/>
                    </a:cubicBezTo>
                    <a:close/>
                    <a:moveTo>
                      <a:pt x="28844" y="46924"/>
                    </a:moveTo>
                    <a:cubicBezTo>
                      <a:pt x="28130" y="40048"/>
                      <a:pt x="29379" y="26386"/>
                      <a:pt x="34734" y="19063"/>
                    </a:cubicBezTo>
                    <a:cubicBezTo>
                      <a:pt x="36252" y="20314"/>
                      <a:pt x="38305" y="20849"/>
                      <a:pt x="40714" y="20046"/>
                    </a:cubicBezTo>
                    <a:cubicBezTo>
                      <a:pt x="43660" y="19063"/>
                      <a:pt x="47587" y="17902"/>
                      <a:pt x="51871" y="17099"/>
                    </a:cubicBezTo>
                    <a:cubicBezTo>
                      <a:pt x="54192" y="17992"/>
                      <a:pt x="56423" y="17456"/>
                      <a:pt x="58119" y="16117"/>
                    </a:cubicBezTo>
                    <a:cubicBezTo>
                      <a:pt x="58654" y="16028"/>
                      <a:pt x="59279" y="16028"/>
                      <a:pt x="59815" y="16028"/>
                    </a:cubicBezTo>
                    <a:cubicBezTo>
                      <a:pt x="66865" y="16920"/>
                      <a:pt x="74720" y="19957"/>
                      <a:pt x="76862" y="27636"/>
                    </a:cubicBezTo>
                    <a:cubicBezTo>
                      <a:pt x="77576" y="30136"/>
                      <a:pt x="76951" y="33441"/>
                      <a:pt x="75613" y="36923"/>
                    </a:cubicBezTo>
                    <a:cubicBezTo>
                      <a:pt x="71150" y="42817"/>
                      <a:pt x="63652" y="47817"/>
                      <a:pt x="58387" y="49782"/>
                    </a:cubicBezTo>
                    <a:cubicBezTo>
                      <a:pt x="49461" y="53175"/>
                      <a:pt x="38751" y="53354"/>
                      <a:pt x="29469" y="50228"/>
                    </a:cubicBezTo>
                    <a:cubicBezTo>
                      <a:pt x="29111" y="49156"/>
                      <a:pt x="28933" y="48085"/>
                      <a:pt x="28844" y="46924"/>
                    </a:cubicBezTo>
                    <a:close/>
                    <a:moveTo>
                      <a:pt x="15367" y="33798"/>
                    </a:moveTo>
                    <a:cubicBezTo>
                      <a:pt x="15188" y="35048"/>
                      <a:pt x="15009" y="36298"/>
                      <a:pt x="14920" y="37637"/>
                    </a:cubicBezTo>
                    <a:cubicBezTo>
                      <a:pt x="14831" y="36298"/>
                      <a:pt x="15009" y="35048"/>
                      <a:pt x="15367" y="33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0" name="Google Shape;1730;p32"/>
              <p:cNvSpPr/>
              <p:nvPr/>
            </p:nvSpPr>
            <p:spPr>
              <a:xfrm>
                <a:off x="8829140" y="5469168"/>
                <a:ext cx="92123" cy="83687"/>
              </a:xfrm>
              <a:custGeom>
                <a:avLst/>
                <a:gdLst/>
                <a:ahLst/>
                <a:cxnLst/>
                <a:rect l="l" t="t" r="r" b="b"/>
                <a:pathLst>
                  <a:path w="92123" h="83687" extrusionOk="0">
                    <a:moveTo>
                      <a:pt x="86995" y="35716"/>
                    </a:moveTo>
                    <a:cubicBezTo>
                      <a:pt x="78249" y="-1432"/>
                      <a:pt x="21573" y="-14290"/>
                      <a:pt x="1045" y="19911"/>
                    </a:cubicBezTo>
                    <a:cubicBezTo>
                      <a:pt x="-1990" y="24911"/>
                      <a:pt x="2116" y="29555"/>
                      <a:pt x="6579" y="30179"/>
                    </a:cubicBezTo>
                    <a:cubicBezTo>
                      <a:pt x="7560" y="36252"/>
                      <a:pt x="10327" y="42235"/>
                      <a:pt x="14165" y="47146"/>
                    </a:cubicBezTo>
                    <a:cubicBezTo>
                      <a:pt x="18271" y="52325"/>
                      <a:pt x="23715" y="57326"/>
                      <a:pt x="29784" y="61433"/>
                    </a:cubicBezTo>
                    <a:cubicBezTo>
                      <a:pt x="37817" y="75542"/>
                      <a:pt x="52276" y="85812"/>
                      <a:pt x="68788" y="83311"/>
                    </a:cubicBezTo>
                    <a:cubicBezTo>
                      <a:pt x="84229" y="80900"/>
                      <a:pt x="93333" y="67327"/>
                      <a:pt x="91994" y="52147"/>
                    </a:cubicBezTo>
                    <a:cubicBezTo>
                      <a:pt x="91458" y="46342"/>
                      <a:pt x="89673" y="40806"/>
                      <a:pt x="86995" y="35716"/>
                    </a:cubicBezTo>
                    <a:close/>
                    <a:moveTo>
                      <a:pt x="40227" y="25179"/>
                    </a:moveTo>
                    <a:cubicBezTo>
                      <a:pt x="43083" y="21518"/>
                      <a:pt x="41744" y="17053"/>
                      <a:pt x="38978" y="14642"/>
                    </a:cubicBezTo>
                    <a:cubicBezTo>
                      <a:pt x="51651" y="16517"/>
                      <a:pt x="65039" y="27501"/>
                      <a:pt x="72358" y="38663"/>
                    </a:cubicBezTo>
                    <a:cubicBezTo>
                      <a:pt x="78606" y="60272"/>
                      <a:pt x="53079" y="58754"/>
                      <a:pt x="40316" y="51254"/>
                    </a:cubicBezTo>
                    <a:cubicBezTo>
                      <a:pt x="36121" y="42502"/>
                      <a:pt x="34693" y="32234"/>
                      <a:pt x="40227" y="25179"/>
                    </a:cubicBezTo>
                    <a:close/>
                    <a:moveTo>
                      <a:pt x="27196" y="15981"/>
                    </a:moveTo>
                    <a:cubicBezTo>
                      <a:pt x="28356" y="15446"/>
                      <a:pt x="29606" y="15088"/>
                      <a:pt x="30766" y="14821"/>
                    </a:cubicBezTo>
                    <a:cubicBezTo>
                      <a:pt x="30588" y="14999"/>
                      <a:pt x="30409" y="15178"/>
                      <a:pt x="30230" y="15356"/>
                    </a:cubicBezTo>
                    <a:cubicBezTo>
                      <a:pt x="25590" y="21250"/>
                      <a:pt x="23447" y="28215"/>
                      <a:pt x="23090" y="35537"/>
                    </a:cubicBezTo>
                    <a:cubicBezTo>
                      <a:pt x="18003" y="28304"/>
                      <a:pt x="16486" y="20536"/>
                      <a:pt x="27196" y="15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731" name="Google Shape;1731;p32"/>
          <p:cNvSpPr/>
          <p:nvPr/>
        </p:nvSpPr>
        <p:spPr>
          <a:xfrm>
            <a:off x="3" y="4195104"/>
            <a:ext cx="1072984" cy="1092697"/>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32" name="Google Shape;1732;p32"/>
          <p:cNvGrpSpPr/>
          <p:nvPr/>
        </p:nvGrpSpPr>
        <p:grpSpPr>
          <a:xfrm rot="8901541">
            <a:off x="-68594" y="3744235"/>
            <a:ext cx="1548217" cy="1229064"/>
            <a:chOff x="2942485" y="-56344"/>
            <a:chExt cx="2092187" cy="1660898"/>
          </a:xfrm>
        </p:grpSpPr>
        <p:grpSp>
          <p:nvGrpSpPr>
            <p:cNvPr id="1733" name="Google Shape;1733;p32"/>
            <p:cNvGrpSpPr/>
            <p:nvPr/>
          </p:nvGrpSpPr>
          <p:grpSpPr>
            <a:xfrm>
              <a:off x="2942485" y="-56344"/>
              <a:ext cx="1873186" cy="790648"/>
              <a:chOff x="2942485" y="-56344"/>
              <a:chExt cx="1873186" cy="790648"/>
            </a:xfrm>
          </p:grpSpPr>
          <p:sp>
            <p:nvSpPr>
              <p:cNvPr id="1734" name="Google Shape;1734;p3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5" name="Google Shape;1735;p3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6" name="Google Shape;1736;p3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7" name="Google Shape;1737;p3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38" name="Google Shape;1738;p32"/>
            <p:cNvGrpSpPr/>
            <p:nvPr/>
          </p:nvGrpSpPr>
          <p:grpSpPr>
            <a:xfrm>
              <a:off x="4098733" y="86390"/>
              <a:ext cx="857413" cy="1518164"/>
              <a:chOff x="4098733" y="86390"/>
              <a:chExt cx="857413" cy="1518164"/>
            </a:xfrm>
          </p:grpSpPr>
          <p:sp>
            <p:nvSpPr>
              <p:cNvPr id="1739" name="Google Shape;1739;p3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0" name="Google Shape;1740;p3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1" name="Google Shape;1741;p3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2" name="Google Shape;1742;p3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43" name="Google Shape;1743;p32"/>
            <p:cNvGrpSpPr/>
            <p:nvPr/>
          </p:nvGrpSpPr>
          <p:grpSpPr>
            <a:xfrm>
              <a:off x="3310709" y="-34564"/>
              <a:ext cx="1723963" cy="1391012"/>
              <a:chOff x="3310709" y="-34564"/>
              <a:chExt cx="1723963" cy="1391012"/>
            </a:xfrm>
          </p:grpSpPr>
          <p:sp>
            <p:nvSpPr>
              <p:cNvPr id="1744" name="Google Shape;1744;p3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5" name="Google Shape;1745;p3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6" name="Google Shape;1746;p3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7" name="Google Shape;1747;p3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48" name="Google Shape;1748;p32"/>
          <p:cNvGrpSpPr/>
          <p:nvPr/>
        </p:nvGrpSpPr>
        <p:grpSpPr>
          <a:xfrm>
            <a:off x="645582" y="4687820"/>
            <a:ext cx="450360" cy="442066"/>
            <a:chOff x="1645290" y="5853325"/>
            <a:chExt cx="859630" cy="843798"/>
          </a:xfrm>
        </p:grpSpPr>
        <p:sp>
          <p:nvSpPr>
            <p:cNvPr id="1749" name="Google Shape;1749;p32"/>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50" name="Google Shape;1750;p32"/>
            <p:cNvGrpSpPr/>
            <p:nvPr/>
          </p:nvGrpSpPr>
          <p:grpSpPr>
            <a:xfrm>
              <a:off x="1975522" y="6477098"/>
              <a:ext cx="310865" cy="168431"/>
              <a:chOff x="1975522" y="6477098"/>
              <a:chExt cx="310865" cy="168431"/>
            </a:xfrm>
          </p:grpSpPr>
          <p:sp>
            <p:nvSpPr>
              <p:cNvPr id="1751" name="Google Shape;1751;p32"/>
              <p:cNvSpPr/>
              <p:nvPr/>
            </p:nvSpPr>
            <p:spPr>
              <a:xfrm>
                <a:off x="2063409"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2" name="Google Shape;1752;p32"/>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3" name="Google Shape;1753;p32"/>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4" name="Google Shape;1754;p32"/>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5" name="Google Shape;1755;p32"/>
              <p:cNvSpPr/>
              <p:nvPr/>
            </p:nvSpPr>
            <p:spPr>
              <a:xfrm>
                <a:off x="2151422"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6" name="Google Shape;1756;p32"/>
              <p:cNvSpPr/>
              <p:nvPr/>
            </p:nvSpPr>
            <p:spPr>
              <a:xfrm>
                <a:off x="2249737"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7" name="Google Shape;1757;p32"/>
              <p:cNvSpPr/>
              <p:nvPr/>
            </p:nvSpPr>
            <p:spPr>
              <a:xfrm>
                <a:off x="2167329"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8" name="Google Shape;1758;p32"/>
              <p:cNvSpPr/>
              <p:nvPr/>
            </p:nvSpPr>
            <p:spPr>
              <a:xfrm>
                <a:off x="2251970"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9" name="Google Shape;1759;p32"/>
              <p:cNvSpPr/>
              <p:nvPr/>
            </p:nvSpPr>
            <p:spPr>
              <a:xfrm>
                <a:off x="2231656"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60" name="Google Shape;1760;p32"/>
            <p:cNvGrpSpPr/>
            <p:nvPr/>
          </p:nvGrpSpPr>
          <p:grpSpPr>
            <a:xfrm>
              <a:off x="1966569" y="5951987"/>
              <a:ext cx="218691" cy="173414"/>
              <a:chOff x="1966569" y="5951987"/>
              <a:chExt cx="218691" cy="173414"/>
            </a:xfrm>
          </p:grpSpPr>
          <p:sp>
            <p:nvSpPr>
              <p:cNvPr id="1761" name="Google Shape;1761;p32"/>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2" name="Google Shape;1762;p32"/>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3" name="Google Shape;1763;p32"/>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4" name="Google Shape;1764;p32"/>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5" name="Google Shape;1765;p32"/>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6" name="Google Shape;1766;p32"/>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7" name="Google Shape;1767;p32"/>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8" name="Google Shape;1768;p32"/>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9" name="Google Shape;1769;p32"/>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_ONLY_4">
    <p:bg>
      <p:bgPr>
        <a:blipFill>
          <a:blip r:embed="rId2">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3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2" name="Google Shape;1842;p34"/>
          <p:cNvSpPr/>
          <p:nvPr/>
        </p:nvSpPr>
        <p:spPr>
          <a:xfrm>
            <a:off x="4725331" y="4307023"/>
            <a:ext cx="880642" cy="2512688"/>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43" name="Google Shape;1843;p34"/>
          <p:cNvGrpSpPr/>
          <p:nvPr/>
        </p:nvGrpSpPr>
        <p:grpSpPr>
          <a:xfrm rot="4485999">
            <a:off x="-766418" y="-442262"/>
            <a:ext cx="1538835" cy="1441143"/>
            <a:chOff x="575020" y="5607269"/>
            <a:chExt cx="2667085" cy="2497766"/>
          </a:xfrm>
        </p:grpSpPr>
        <p:grpSp>
          <p:nvGrpSpPr>
            <p:cNvPr id="1844" name="Google Shape;1844;p34"/>
            <p:cNvGrpSpPr/>
            <p:nvPr/>
          </p:nvGrpSpPr>
          <p:grpSpPr>
            <a:xfrm>
              <a:off x="872616" y="6485731"/>
              <a:ext cx="2369489" cy="1546081"/>
              <a:chOff x="872616" y="6485731"/>
              <a:chExt cx="2369489" cy="1546081"/>
            </a:xfrm>
          </p:grpSpPr>
          <p:sp>
            <p:nvSpPr>
              <p:cNvPr id="1845" name="Google Shape;1845;p34"/>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6" name="Google Shape;1846;p34"/>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7" name="Google Shape;1847;p34"/>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8" name="Google Shape;1848;p34"/>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49" name="Google Shape;1849;p34"/>
            <p:cNvGrpSpPr/>
            <p:nvPr/>
          </p:nvGrpSpPr>
          <p:grpSpPr>
            <a:xfrm>
              <a:off x="651079" y="5607269"/>
              <a:ext cx="768806" cy="2311192"/>
              <a:chOff x="651079" y="5607269"/>
              <a:chExt cx="768806" cy="2311192"/>
            </a:xfrm>
          </p:grpSpPr>
          <p:sp>
            <p:nvSpPr>
              <p:cNvPr id="1850" name="Google Shape;1850;p34"/>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1" name="Google Shape;1851;p34"/>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2" name="Google Shape;1852;p34"/>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3" name="Google Shape;1853;p34"/>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54" name="Google Shape;1854;p34"/>
            <p:cNvGrpSpPr/>
            <p:nvPr/>
          </p:nvGrpSpPr>
          <p:grpSpPr>
            <a:xfrm>
              <a:off x="575020" y="5732623"/>
              <a:ext cx="1993957" cy="2372412"/>
              <a:chOff x="575020" y="5732623"/>
              <a:chExt cx="1993957" cy="2372412"/>
            </a:xfrm>
          </p:grpSpPr>
          <p:sp>
            <p:nvSpPr>
              <p:cNvPr id="1855" name="Google Shape;1855;p34"/>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6" name="Google Shape;1856;p34"/>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7" name="Google Shape;1857;p34"/>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8" name="Google Shape;1858;p34"/>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859" name="Google Shape;1859;p34"/>
          <p:cNvGrpSpPr/>
          <p:nvPr/>
        </p:nvGrpSpPr>
        <p:grpSpPr>
          <a:xfrm>
            <a:off x="-610916" y="4230034"/>
            <a:ext cx="1859150" cy="1729609"/>
            <a:chOff x="-610916" y="4230034"/>
            <a:chExt cx="1859150" cy="1729609"/>
          </a:xfrm>
        </p:grpSpPr>
        <p:grpSp>
          <p:nvGrpSpPr>
            <p:cNvPr id="1860" name="Google Shape;1860;p34"/>
            <p:cNvGrpSpPr/>
            <p:nvPr/>
          </p:nvGrpSpPr>
          <p:grpSpPr>
            <a:xfrm rot="-5333698">
              <a:off x="-122914" y="3761483"/>
              <a:ext cx="535340" cy="1501298"/>
              <a:chOff x="2844040" y="-543246"/>
              <a:chExt cx="770462" cy="2160983"/>
            </a:xfrm>
          </p:grpSpPr>
          <p:grpSp>
            <p:nvGrpSpPr>
              <p:cNvPr id="1861" name="Google Shape;1861;p34"/>
              <p:cNvGrpSpPr/>
              <p:nvPr/>
            </p:nvGrpSpPr>
            <p:grpSpPr>
              <a:xfrm>
                <a:off x="2844040" y="-107906"/>
                <a:ext cx="581167" cy="1454274"/>
                <a:chOff x="2844040" y="-107906"/>
                <a:chExt cx="581167" cy="1454274"/>
              </a:xfrm>
            </p:grpSpPr>
            <p:sp>
              <p:nvSpPr>
                <p:cNvPr id="1862" name="Google Shape;1862;p34"/>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3" name="Google Shape;1863;p34"/>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4" name="Google Shape;1864;p34"/>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5" name="Google Shape;1865;p34"/>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6" name="Google Shape;1866;p34"/>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7" name="Google Shape;1867;p34"/>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8" name="Google Shape;1868;p34"/>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9" name="Google Shape;1869;p34"/>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0" name="Google Shape;1870;p34"/>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1" name="Google Shape;1871;p34"/>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2" name="Google Shape;1872;p34"/>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3" name="Google Shape;1873;p34"/>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4" name="Google Shape;1874;p34"/>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75" name="Google Shape;1875;p34"/>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76" name="Google Shape;1876;p34"/>
            <p:cNvGrpSpPr/>
            <p:nvPr/>
          </p:nvGrpSpPr>
          <p:grpSpPr>
            <a:xfrm rot="-5333698">
              <a:off x="-144638" y="4567393"/>
              <a:ext cx="1411395" cy="1347379"/>
              <a:chOff x="1107903" y="-140329"/>
              <a:chExt cx="2031283" cy="1939431"/>
            </a:xfrm>
          </p:grpSpPr>
          <p:sp>
            <p:nvSpPr>
              <p:cNvPr id="1877" name="Google Shape;1877;p3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8" name="Google Shape;1878;p3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9" name="Google Shape;1879;p3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0" name="Google Shape;1880;p3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1" name="Google Shape;1881;p3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2" name="Google Shape;1882;p3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3" name="Google Shape;1883;p3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4" name="Google Shape;1884;p34"/>
            <p:cNvSpPr/>
            <p:nvPr/>
          </p:nvSpPr>
          <p:spPr>
            <a:xfrm>
              <a:off x="232831" y="4318217"/>
              <a:ext cx="1015388" cy="1336391"/>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5" name="Google Shape;1885;p34"/>
          <p:cNvSpPr/>
          <p:nvPr/>
        </p:nvSpPr>
        <p:spPr>
          <a:xfrm>
            <a:off x="8239183" y="461450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6">
  <p:cSld name="TITLE_ONLY_5">
    <p:bg>
      <p:bgPr>
        <a:blipFill>
          <a:blip r:embed="rId2">
            <a:alphaModFix/>
          </a:blip>
          <a:stretch>
            <a:fillRect/>
          </a:stretch>
        </a:blipFill>
        <a:effectLst/>
      </p:bgPr>
    </p:bg>
    <p:spTree>
      <p:nvGrpSpPr>
        <p:cNvPr id="1" name="Shape 1886"/>
        <p:cNvGrpSpPr/>
        <p:nvPr/>
      </p:nvGrpSpPr>
      <p:grpSpPr>
        <a:xfrm>
          <a:off x="0" y="0"/>
          <a:ext cx="0" cy="0"/>
          <a:chOff x="0" y="0"/>
          <a:chExt cx="0" cy="0"/>
        </a:xfrm>
      </p:grpSpPr>
      <p:sp>
        <p:nvSpPr>
          <p:cNvPr id="1887" name="Google Shape;1887;p3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88" name="Google Shape;1888;p35"/>
          <p:cNvGrpSpPr/>
          <p:nvPr/>
        </p:nvGrpSpPr>
        <p:grpSpPr>
          <a:xfrm>
            <a:off x="8244125" y="-191450"/>
            <a:ext cx="1488710" cy="1456983"/>
            <a:chOff x="7984350" y="-113525"/>
            <a:chExt cx="1488710" cy="1456983"/>
          </a:xfrm>
        </p:grpSpPr>
        <p:sp>
          <p:nvSpPr>
            <p:cNvPr id="1889" name="Google Shape;1889;p35"/>
            <p:cNvSpPr/>
            <p:nvPr/>
          </p:nvSpPr>
          <p:spPr>
            <a:xfrm>
              <a:off x="7984350" y="-113525"/>
              <a:ext cx="1292754" cy="1044934"/>
            </a:xfrm>
            <a:custGeom>
              <a:avLst/>
              <a:gdLst/>
              <a:ahLst/>
              <a:cxnLst/>
              <a:rect l="l" t="t" r="r" b="b"/>
              <a:pathLst>
                <a:path w="2200432" h="1778611" extrusionOk="0">
                  <a:moveTo>
                    <a:pt x="513034" y="402000"/>
                  </a:moveTo>
                  <a:cubicBezTo>
                    <a:pt x="497860" y="447720"/>
                    <a:pt x="517764" y="497637"/>
                    <a:pt x="542844" y="538803"/>
                  </a:cubicBezTo>
                  <a:cubicBezTo>
                    <a:pt x="603447" y="638548"/>
                    <a:pt x="697074" y="717754"/>
                    <a:pt x="805427" y="761063"/>
                  </a:cubicBezTo>
                  <a:cubicBezTo>
                    <a:pt x="670030" y="725344"/>
                    <a:pt x="492862" y="685161"/>
                    <a:pt x="355591" y="721415"/>
                  </a:cubicBezTo>
                  <a:cubicBezTo>
                    <a:pt x="329618" y="728291"/>
                    <a:pt x="301414" y="738828"/>
                    <a:pt x="289365" y="762849"/>
                  </a:cubicBezTo>
                  <a:cubicBezTo>
                    <a:pt x="266427" y="808837"/>
                    <a:pt x="318194" y="855361"/>
                    <a:pt x="362820" y="880899"/>
                  </a:cubicBezTo>
                  <a:cubicBezTo>
                    <a:pt x="410839" y="908403"/>
                    <a:pt x="458857" y="935906"/>
                    <a:pt x="506875" y="963499"/>
                  </a:cubicBezTo>
                  <a:cubicBezTo>
                    <a:pt x="360946" y="987252"/>
                    <a:pt x="195381" y="1024399"/>
                    <a:pt x="124068" y="1153880"/>
                  </a:cubicBezTo>
                  <a:cubicBezTo>
                    <a:pt x="116124" y="1168257"/>
                    <a:pt x="109519" y="1184866"/>
                    <a:pt x="113714" y="1200761"/>
                  </a:cubicBezTo>
                  <a:cubicBezTo>
                    <a:pt x="118266" y="1217995"/>
                    <a:pt x="134332" y="1229604"/>
                    <a:pt x="150040" y="1237998"/>
                  </a:cubicBezTo>
                  <a:cubicBezTo>
                    <a:pt x="223674" y="1277556"/>
                    <a:pt x="316052" y="1278449"/>
                    <a:pt x="391559" y="1243266"/>
                  </a:cubicBezTo>
                  <a:cubicBezTo>
                    <a:pt x="248933" y="1326401"/>
                    <a:pt x="107556" y="1421860"/>
                    <a:pt x="29281" y="1565806"/>
                  </a:cubicBezTo>
                  <a:cubicBezTo>
                    <a:pt x="11609" y="1598311"/>
                    <a:pt x="-2762" y="1634386"/>
                    <a:pt x="452" y="1671266"/>
                  </a:cubicBezTo>
                  <a:cubicBezTo>
                    <a:pt x="3665" y="1708146"/>
                    <a:pt x="28923" y="1745115"/>
                    <a:pt x="65428" y="1751276"/>
                  </a:cubicBezTo>
                  <a:cubicBezTo>
                    <a:pt x="88188" y="1755116"/>
                    <a:pt x="111215" y="1746901"/>
                    <a:pt x="132636" y="1738328"/>
                  </a:cubicBezTo>
                  <a:cubicBezTo>
                    <a:pt x="320425" y="1663497"/>
                    <a:pt x="494112" y="1553484"/>
                    <a:pt x="642183" y="1415788"/>
                  </a:cubicBezTo>
                  <a:cubicBezTo>
                    <a:pt x="569709" y="1496333"/>
                    <a:pt x="518478" y="1595900"/>
                    <a:pt x="495094" y="1701716"/>
                  </a:cubicBezTo>
                  <a:cubicBezTo>
                    <a:pt x="491434" y="1718325"/>
                    <a:pt x="488578" y="1736185"/>
                    <a:pt x="495272" y="1751723"/>
                  </a:cubicBezTo>
                  <a:cubicBezTo>
                    <a:pt x="516068" y="1800121"/>
                    <a:pt x="589524" y="1774850"/>
                    <a:pt x="629866" y="1741096"/>
                  </a:cubicBezTo>
                  <a:cubicBezTo>
                    <a:pt x="768744" y="1625100"/>
                    <a:pt x="888433" y="1486154"/>
                    <a:pt x="982684" y="1331670"/>
                  </a:cubicBezTo>
                  <a:cubicBezTo>
                    <a:pt x="939754" y="1420878"/>
                    <a:pt x="906640" y="1514818"/>
                    <a:pt x="884148" y="1611259"/>
                  </a:cubicBezTo>
                  <a:cubicBezTo>
                    <a:pt x="873527" y="1656979"/>
                    <a:pt x="868797" y="1713593"/>
                    <a:pt x="905659" y="1742525"/>
                  </a:cubicBezTo>
                  <a:cubicBezTo>
                    <a:pt x="960728" y="1785745"/>
                    <a:pt x="1027222" y="1733685"/>
                    <a:pt x="1067296" y="1695287"/>
                  </a:cubicBezTo>
                  <a:cubicBezTo>
                    <a:pt x="1208317" y="1560181"/>
                    <a:pt x="1312564" y="1389713"/>
                    <a:pt x="1386377" y="1208798"/>
                  </a:cubicBezTo>
                  <a:cubicBezTo>
                    <a:pt x="1358351" y="1280324"/>
                    <a:pt x="1329879" y="1354709"/>
                    <a:pt x="1335056" y="1431325"/>
                  </a:cubicBezTo>
                  <a:cubicBezTo>
                    <a:pt x="1340233" y="1507942"/>
                    <a:pt x="1389412" y="1587327"/>
                    <a:pt x="1464920" y="1601168"/>
                  </a:cubicBezTo>
                  <a:cubicBezTo>
                    <a:pt x="1541499" y="1615188"/>
                    <a:pt x="1613616" y="1559466"/>
                    <a:pt x="1661366" y="1497941"/>
                  </a:cubicBezTo>
                  <a:cubicBezTo>
                    <a:pt x="1792212" y="1329259"/>
                    <a:pt x="1822379" y="1105749"/>
                    <a:pt x="1847995" y="893758"/>
                  </a:cubicBezTo>
                  <a:cubicBezTo>
                    <a:pt x="1845050" y="948319"/>
                    <a:pt x="1846478" y="1003058"/>
                    <a:pt x="1852458" y="1057350"/>
                  </a:cubicBezTo>
                  <a:cubicBezTo>
                    <a:pt x="1855225" y="1082442"/>
                    <a:pt x="1859419" y="1108696"/>
                    <a:pt x="1875307" y="1128341"/>
                  </a:cubicBezTo>
                  <a:cubicBezTo>
                    <a:pt x="1905474" y="1165578"/>
                    <a:pt x="1967148" y="1161738"/>
                    <a:pt x="2004992" y="1132359"/>
                  </a:cubicBezTo>
                  <a:cubicBezTo>
                    <a:pt x="2042835" y="1102981"/>
                    <a:pt x="2062203" y="1056100"/>
                    <a:pt x="2077644" y="1010737"/>
                  </a:cubicBezTo>
                  <a:cubicBezTo>
                    <a:pt x="2123074" y="869737"/>
                    <a:pt x="2150920" y="725969"/>
                    <a:pt x="2166629" y="578719"/>
                  </a:cubicBezTo>
                  <a:cubicBezTo>
                    <a:pt x="2180731" y="445666"/>
                    <a:pt x="2205097" y="304309"/>
                    <a:pt x="2199653" y="171793"/>
                  </a:cubicBezTo>
                  <a:cubicBezTo>
                    <a:pt x="2199296" y="162952"/>
                    <a:pt x="2198671" y="153487"/>
                    <a:pt x="2193316" y="146522"/>
                  </a:cubicBezTo>
                  <a:cubicBezTo>
                    <a:pt x="2187961" y="139646"/>
                    <a:pt x="2179036" y="136699"/>
                    <a:pt x="2170735" y="134110"/>
                  </a:cubicBezTo>
                  <a:cubicBezTo>
                    <a:pt x="2064256" y="101338"/>
                    <a:pt x="1957687" y="68476"/>
                    <a:pt x="1850048" y="39723"/>
                  </a:cubicBezTo>
                  <a:cubicBezTo>
                    <a:pt x="1747763" y="12398"/>
                    <a:pt x="1641106" y="-11534"/>
                    <a:pt x="1536680" y="5969"/>
                  </a:cubicBezTo>
                  <a:cubicBezTo>
                    <a:pt x="1509457" y="10523"/>
                    <a:pt x="1480539" y="19274"/>
                    <a:pt x="1464206" y="41509"/>
                  </a:cubicBezTo>
                  <a:cubicBezTo>
                    <a:pt x="1436448" y="79281"/>
                    <a:pt x="1458851" y="132859"/>
                    <a:pt x="1486787" y="170453"/>
                  </a:cubicBezTo>
                  <a:cubicBezTo>
                    <a:pt x="1499104" y="186973"/>
                    <a:pt x="1512403" y="202779"/>
                    <a:pt x="1526683" y="217691"/>
                  </a:cubicBezTo>
                  <a:cubicBezTo>
                    <a:pt x="1466080" y="167328"/>
                    <a:pt x="1402621" y="120626"/>
                    <a:pt x="1331397" y="87497"/>
                  </a:cubicBezTo>
                  <a:cubicBezTo>
                    <a:pt x="1230094" y="40348"/>
                    <a:pt x="1108978" y="23649"/>
                    <a:pt x="1006783" y="68834"/>
                  </a:cubicBezTo>
                  <a:cubicBezTo>
                    <a:pt x="972331" y="84014"/>
                    <a:pt x="939843" y="107321"/>
                    <a:pt x="920385" y="139110"/>
                  </a:cubicBezTo>
                  <a:cubicBezTo>
                    <a:pt x="917172" y="144379"/>
                    <a:pt x="914316" y="149915"/>
                    <a:pt x="911817" y="155719"/>
                  </a:cubicBezTo>
                  <a:cubicBezTo>
                    <a:pt x="889504" y="208226"/>
                    <a:pt x="906194" y="270912"/>
                    <a:pt x="939843" y="317079"/>
                  </a:cubicBezTo>
                  <a:cubicBezTo>
                    <a:pt x="955998" y="339314"/>
                    <a:pt x="975633" y="358423"/>
                    <a:pt x="996786" y="375926"/>
                  </a:cubicBezTo>
                  <a:cubicBezTo>
                    <a:pt x="969653" y="360388"/>
                    <a:pt x="941717" y="346458"/>
                    <a:pt x="912710" y="334670"/>
                  </a:cubicBezTo>
                  <a:cubicBezTo>
                    <a:pt x="819440" y="296719"/>
                    <a:pt x="713229" y="282700"/>
                    <a:pt x="617638" y="314221"/>
                  </a:cubicBezTo>
                  <a:cubicBezTo>
                    <a:pt x="572655" y="329045"/>
                    <a:pt x="527939" y="357262"/>
                    <a:pt x="513034" y="4020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Calibri"/>
                <a:ea typeface="Calibri"/>
                <a:cs typeface="Calibri"/>
                <a:sym typeface="Calibri"/>
              </a:endParaRPr>
            </a:p>
          </p:txBody>
        </p:sp>
        <p:sp>
          <p:nvSpPr>
            <p:cNvPr id="1890" name="Google Shape;1890;p35"/>
            <p:cNvSpPr/>
            <p:nvPr/>
          </p:nvSpPr>
          <p:spPr>
            <a:xfrm>
              <a:off x="8449386" y="-89843"/>
              <a:ext cx="1023674" cy="1433301"/>
            </a:xfrm>
            <a:custGeom>
              <a:avLst/>
              <a:gdLst/>
              <a:ahLst/>
              <a:cxnLst/>
              <a:rect l="l" t="t" r="r" b="b"/>
              <a:pathLst>
                <a:path w="1742424" h="2439662" extrusionOk="0">
                  <a:moveTo>
                    <a:pt x="1703693" y="165450"/>
                  </a:moveTo>
                  <a:cubicBezTo>
                    <a:pt x="1665582" y="107675"/>
                    <a:pt x="1600427" y="74724"/>
                    <a:pt x="1538128" y="44631"/>
                  </a:cubicBezTo>
                  <a:cubicBezTo>
                    <a:pt x="1430399" y="-7340"/>
                    <a:pt x="1347929" y="-17698"/>
                    <a:pt x="1235917" y="33737"/>
                  </a:cubicBezTo>
                  <a:cubicBezTo>
                    <a:pt x="1147288" y="74456"/>
                    <a:pt x="1051430" y="147144"/>
                    <a:pt x="1020191" y="243674"/>
                  </a:cubicBezTo>
                  <a:cubicBezTo>
                    <a:pt x="997075" y="315022"/>
                    <a:pt x="1011534" y="401194"/>
                    <a:pt x="963248" y="458522"/>
                  </a:cubicBezTo>
                  <a:cubicBezTo>
                    <a:pt x="941470" y="484329"/>
                    <a:pt x="910142" y="499688"/>
                    <a:pt x="882384" y="518976"/>
                  </a:cubicBezTo>
                  <a:cubicBezTo>
                    <a:pt x="813481" y="566929"/>
                    <a:pt x="764837" y="643009"/>
                    <a:pt x="750378" y="725698"/>
                  </a:cubicBezTo>
                  <a:cubicBezTo>
                    <a:pt x="741810" y="774544"/>
                    <a:pt x="743952" y="827408"/>
                    <a:pt x="718069" y="869734"/>
                  </a:cubicBezTo>
                  <a:cubicBezTo>
                    <a:pt x="683438" y="926348"/>
                    <a:pt x="609537" y="946530"/>
                    <a:pt x="567766" y="998054"/>
                  </a:cubicBezTo>
                  <a:cubicBezTo>
                    <a:pt x="501183" y="1080118"/>
                    <a:pt x="537956" y="1208795"/>
                    <a:pt x="484850" y="1300145"/>
                  </a:cubicBezTo>
                  <a:cubicBezTo>
                    <a:pt x="447542" y="1364350"/>
                    <a:pt x="372391" y="1398550"/>
                    <a:pt x="332584" y="1461237"/>
                  </a:cubicBezTo>
                  <a:cubicBezTo>
                    <a:pt x="285190" y="1535978"/>
                    <a:pt x="308039" y="1631079"/>
                    <a:pt x="268054" y="1705732"/>
                  </a:cubicBezTo>
                  <a:cubicBezTo>
                    <a:pt x="249043" y="1741182"/>
                    <a:pt x="222445" y="1759310"/>
                    <a:pt x="211556" y="1803154"/>
                  </a:cubicBezTo>
                  <a:cubicBezTo>
                    <a:pt x="201381" y="1844320"/>
                    <a:pt x="201292" y="1887897"/>
                    <a:pt x="197633" y="1929956"/>
                  </a:cubicBezTo>
                  <a:cubicBezTo>
                    <a:pt x="185941" y="2062919"/>
                    <a:pt x="134709" y="2192132"/>
                    <a:pt x="52150" y="2296877"/>
                  </a:cubicBezTo>
                  <a:cubicBezTo>
                    <a:pt x="18947" y="2338936"/>
                    <a:pt x="-20502" y="2397336"/>
                    <a:pt x="12343" y="2439663"/>
                  </a:cubicBezTo>
                  <a:cubicBezTo>
                    <a:pt x="122571" y="2419839"/>
                    <a:pt x="225837" y="2362867"/>
                    <a:pt x="301434" y="2280178"/>
                  </a:cubicBezTo>
                  <a:cubicBezTo>
                    <a:pt x="375515" y="2199097"/>
                    <a:pt x="423712" y="2094441"/>
                    <a:pt x="509305" y="2025682"/>
                  </a:cubicBezTo>
                  <a:cubicBezTo>
                    <a:pt x="571961" y="1975230"/>
                    <a:pt x="649701" y="1948262"/>
                    <a:pt x="720657" y="1910400"/>
                  </a:cubicBezTo>
                  <a:cubicBezTo>
                    <a:pt x="791613" y="1872627"/>
                    <a:pt x="860785" y="1817621"/>
                    <a:pt x="881581" y="1739843"/>
                  </a:cubicBezTo>
                  <a:cubicBezTo>
                    <a:pt x="904251" y="1655100"/>
                    <a:pt x="864980" y="1559463"/>
                    <a:pt x="901573" y="1479721"/>
                  </a:cubicBezTo>
                  <a:cubicBezTo>
                    <a:pt x="948253" y="1378012"/>
                    <a:pt x="1094628" y="1353277"/>
                    <a:pt x="1141397" y="1251568"/>
                  </a:cubicBezTo>
                  <a:cubicBezTo>
                    <a:pt x="1181829" y="1163610"/>
                    <a:pt x="1134168" y="1043863"/>
                    <a:pt x="1199501" y="972426"/>
                  </a:cubicBezTo>
                  <a:cubicBezTo>
                    <a:pt x="1231365" y="937600"/>
                    <a:pt x="1280900" y="926527"/>
                    <a:pt x="1322492" y="904114"/>
                  </a:cubicBezTo>
                  <a:cubicBezTo>
                    <a:pt x="1367922" y="879646"/>
                    <a:pt x="1401749" y="870002"/>
                    <a:pt x="1427365" y="822496"/>
                  </a:cubicBezTo>
                  <a:cubicBezTo>
                    <a:pt x="1450035" y="780527"/>
                    <a:pt x="1454766" y="728377"/>
                    <a:pt x="1493948" y="696409"/>
                  </a:cubicBezTo>
                  <a:cubicBezTo>
                    <a:pt x="1520724" y="674442"/>
                    <a:pt x="1557407" y="670066"/>
                    <a:pt x="1589359" y="656493"/>
                  </a:cubicBezTo>
                  <a:cubicBezTo>
                    <a:pt x="1686200" y="615327"/>
                    <a:pt x="1724400" y="498706"/>
                    <a:pt x="1737252" y="394139"/>
                  </a:cubicBezTo>
                  <a:cubicBezTo>
                    <a:pt x="1746802" y="316004"/>
                    <a:pt x="1746981" y="231172"/>
                    <a:pt x="1703693" y="1654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91" name="Google Shape;1891;p35"/>
          <p:cNvSpPr/>
          <p:nvPr/>
        </p:nvSpPr>
        <p:spPr>
          <a:xfrm rot="-6183913">
            <a:off x="-2963689" y="1509684"/>
            <a:ext cx="7608674" cy="772758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2" name="Google Shape;1892;p35"/>
          <p:cNvGrpSpPr/>
          <p:nvPr/>
        </p:nvGrpSpPr>
        <p:grpSpPr>
          <a:xfrm>
            <a:off x="8034244" y="4096614"/>
            <a:ext cx="913336" cy="772639"/>
            <a:chOff x="8580941" y="4223027"/>
            <a:chExt cx="1892140" cy="1600660"/>
          </a:xfrm>
        </p:grpSpPr>
        <p:sp>
          <p:nvSpPr>
            <p:cNvPr id="1893" name="Google Shape;1893;p35"/>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4" name="Google Shape;1894;p35"/>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5" name="Google Shape;1895;p35"/>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6" name="Google Shape;1896;p35"/>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7" name="Google Shape;1897;p35"/>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8" name="Google Shape;1898;p35"/>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9" name="Google Shape;1899;p35"/>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0" name="Google Shape;1900;p35"/>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1" name="Google Shape;1901;p35"/>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2" name="Google Shape;1902;p35"/>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03" name="Google Shape;1903;p35"/>
          <p:cNvGrpSpPr/>
          <p:nvPr/>
        </p:nvGrpSpPr>
        <p:grpSpPr>
          <a:xfrm rot="7037316">
            <a:off x="-80928" y="5150068"/>
            <a:ext cx="1992864" cy="1275625"/>
            <a:chOff x="5616116" y="-32358"/>
            <a:chExt cx="2772069" cy="1774392"/>
          </a:xfrm>
        </p:grpSpPr>
        <p:grpSp>
          <p:nvGrpSpPr>
            <p:cNvPr id="1904" name="Google Shape;1904;p35"/>
            <p:cNvGrpSpPr/>
            <p:nvPr/>
          </p:nvGrpSpPr>
          <p:grpSpPr>
            <a:xfrm>
              <a:off x="6156350" y="1404877"/>
              <a:ext cx="204199" cy="337157"/>
              <a:chOff x="6156350" y="1404877"/>
              <a:chExt cx="204199" cy="337157"/>
            </a:xfrm>
          </p:grpSpPr>
          <p:sp>
            <p:nvSpPr>
              <p:cNvPr id="1905" name="Google Shape;1905;p35"/>
              <p:cNvSpPr/>
              <p:nvPr/>
            </p:nvSpPr>
            <p:spPr>
              <a:xfrm>
                <a:off x="6279033" y="1580946"/>
                <a:ext cx="81516" cy="115628"/>
              </a:xfrm>
              <a:custGeom>
                <a:avLst/>
                <a:gdLst/>
                <a:ahLst/>
                <a:cxnLst/>
                <a:rect l="l" t="t" r="r" b="b"/>
                <a:pathLst>
                  <a:path w="81516" h="115628" extrusionOk="0">
                    <a:moveTo>
                      <a:pt x="381" y="31666"/>
                    </a:moveTo>
                    <a:cubicBezTo>
                      <a:pt x="-1582" y="48811"/>
                      <a:pt x="4130" y="65063"/>
                      <a:pt x="15287" y="77207"/>
                    </a:cubicBezTo>
                    <a:cubicBezTo>
                      <a:pt x="21356" y="93370"/>
                      <a:pt x="38047" y="107568"/>
                      <a:pt x="52952" y="114087"/>
                    </a:cubicBezTo>
                    <a:cubicBezTo>
                      <a:pt x="59735" y="117034"/>
                      <a:pt x="67500" y="115962"/>
                      <a:pt x="71517" y="109086"/>
                    </a:cubicBezTo>
                    <a:cubicBezTo>
                      <a:pt x="92045" y="73903"/>
                      <a:pt x="80442" y="20772"/>
                      <a:pt x="41527" y="3091"/>
                    </a:cubicBezTo>
                    <a:cubicBezTo>
                      <a:pt x="18946" y="-7268"/>
                      <a:pt x="2881" y="9967"/>
                      <a:pt x="381" y="316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6" name="Google Shape;1906;p35"/>
              <p:cNvSpPr/>
              <p:nvPr/>
            </p:nvSpPr>
            <p:spPr>
              <a:xfrm>
                <a:off x="6156350" y="1551412"/>
                <a:ext cx="70897" cy="100761"/>
              </a:xfrm>
              <a:custGeom>
                <a:avLst/>
                <a:gdLst/>
                <a:ahLst/>
                <a:cxnLst/>
                <a:rect l="l" t="t" r="r" b="b"/>
                <a:pathLst>
                  <a:path w="70897" h="100761" extrusionOk="0">
                    <a:moveTo>
                      <a:pt x="58267" y="16641"/>
                    </a:moveTo>
                    <a:cubicBezTo>
                      <a:pt x="48271" y="2621"/>
                      <a:pt x="30599" y="-7737"/>
                      <a:pt x="15872" y="7622"/>
                    </a:cubicBezTo>
                    <a:cubicBezTo>
                      <a:pt x="15425" y="8068"/>
                      <a:pt x="15158" y="8515"/>
                      <a:pt x="14801" y="8961"/>
                    </a:cubicBezTo>
                    <a:cubicBezTo>
                      <a:pt x="10784" y="11194"/>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2" y="56199"/>
                      <a:pt x="68621" y="41287"/>
                    </a:cubicBezTo>
                    <a:cubicBezTo>
                      <a:pt x="67728" y="34679"/>
                      <a:pt x="66032" y="28606"/>
                      <a:pt x="63622" y="24142"/>
                    </a:cubicBezTo>
                    <a:cubicBezTo>
                      <a:pt x="62194" y="21284"/>
                      <a:pt x="60409" y="18784"/>
                      <a:pt x="58267" y="166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7" name="Google Shape;1907;p35"/>
              <p:cNvSpPr/>
              <p:nvPr/>
            </p:nvSpPr>
            <p:spPr>
              <a:xfrm>
                <a:off x="6198616" y="1404877"/>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2" y="109240"/>
                      <a:pt x="25908" y="114866"/>
                      <a:pt x="30727" y="120134"/>
                    </a:cubicBezTo>
                    <a:cubicBezTo>
                      <a:pt x="38582" y="128707"/>
                      <a:pt x="55897" y="127189"/>
                      <a:pt x="60984" y="116027"/>
                    </a:cubicBezTo>
                    <a:cubicBezTo>
                      <a:pt x="67321" y="102186"/>
                      <a:pt x="70177" y="87362"/>
                      <a:pt x="69017" y="72986"/>
                    </a:cubicBezTo>
                    <a:cubicBezTo>
                      <a:pt x="70713" y="61377"/>
                      <a:pt x="70535" y="49679"/>
                      <a:pt x="66607" y="38160"/>
                    </a:cubicBezTo>
                    <a:cubicBezTo>
                      <a:pt x="60181" y="19140"/>
                      <a:pt x="44651" y="3602"/>
                      <a:pt x="24569" y="2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8" name="Google Shape;1908;p35"/>
              <p:cNvSpPr/>
              <p:nvPr/>
            </p:nvSpPr>
            <p:spPr>
              <a:xfrm>
                <a:off x="6298871" y="1466835"/>
                <a:ext cx="42232" cy="56955"/>
              </a:xfrm>
              <a:custGeom>
                <a:avLst/>
                <a:gdLst/>
                <a:ahLst/>
                <a:cxnLst/>
                <a:rect l="l" t="t" r="r" b="b"/>
                <a:pathLst>
                  <a:path w="42232" h="56955" extrusionOk="0">
                    <a:moveTo>
                      <a:pt x="19101" y="669"/>
                    </a:moveTo>
                    <a:cubicBezTo>
                      <a:pt x="7499" y="-2992"/>
                      <a:pt x="-2230" y="9063"/>
                      <a:pt x="448" y="19868"/>
                    </a:cubicBezTo>
                    <a:cubicBezTo>
                      <a:pt x="894" y="21743"/>
                      <a:pt x="1519" y="23619"/>
                      <a:pt x="2232" y="25583"/>
                    </a:cubicBezTo>
                    <a:cubicBezTo>
                      <a:pt x="983" y="28441"/>
                      <a:pt x="537" y="31745"/>
                      <a:pt x="805" y="34870"/>
                    </a:cubicBezTo>
                    <a:cubicBezTo>
                      <a:pt x="1697" y="45586"/>
                      <a:pt x="8837" y="52551"/>
                      <a:pt x="18387" y="56301"/>
                    </a:cubicBezTo>
                    <a:cubicBezTo>
                      <a:pt x="23118" y="58177"/>
                      <a:pt x="29544" y="55766"/>
                      <a:pt x="32846" y="52283"/>
                    </a:cubicBezTo>
                    <a:cubicBezTo>
                      <a:pt x="35256" y="49783"/>
                      <a:pt x="37131" y="46925"/>
                      <a:pt x="38469" y="43978"/>
                    </a:cubicBezTo>
                    <a:cubicBezTo>
                      <a:pt x="40879" y="41210"/>
                      <a:pt x="42396" y="37728"/>
                      <a:pt x="42218" y="34334"/>
                    </a:cubicBezTo>
                    <a:cubicBezTo>
                      <a:pt x="42129" y="32370"/>
                      <a:pt x="41683" y="30673"/>
                      <a:pt x="41147" y="29155"/>
                    </a:cubicBezTo>
                    <a:cubicBezTo>
                      <a:pt x="40344" y="16743"/>
                      <a:pt x="32222" y="4777"/>
                      <a:pt x="19101" y="6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9" name="Google Shape;1909;p35"/>
              <p:cNvSpPr/>
              <p:nvPr/>
            </p:nvSpPr>
            <p:spPr>
              <a:xfrm>
                <a:off x="6214748" y="1697777"/>
                <a:ext cx="34163" cy="44257"/>
              </a:xfrm>
              <a:custGeom>
                <a:avLst/>
                <a:gdLst/>
                <a:ahLst/>
                <a:cxnLst/>
                <a:rect l="l" t="t" r="r" b="b"/>
                <a:pathLst>
                  <a:path w="34163" h="44257" extrusionOk="0">
                    <a:moveTo>
                      <a:pt x="8706" y="1096"/>
                    </a:moveTo>
                    <a:cubicBezTo>
                      <a:pt x="6831" y="1364"/>
                      <a:pt x="4868" y="2435"/>
                      <a:pt x="4154" y="4043"/>
                    </a:cubicBezTo>
                    <a:cubicBezTo>
                      <a:pt x="4065" y="4311"/>
                      <a:pt x="4065" y="4489"/>
                      <a:pt x="3975" y="4757"/>
                    </a:cubicBezTo>
                    <a:cubicBezTo>
                      <a:pt x="2012" y="7079"/>
                      <a:pt x="940" y="10026"/>
                      <a:pt x="494" y="13508"/>
                    </a:cubicBezTo>
                    <a:cubicBezTo>
                      <a:pt x="227" y="15741"/>
                      <a:pt x="-131" y="17973"/>
                      <a:pt x="48" y="20205"/>
                    </a:cubicBezTo>
                    <a:cubicBezTo>
                      <a:pt x="316" y="24670"/>
                      <a:pt x="2101" y="28153"/>
                      <a:pt x="4868" y="30921"/>
                    </a:cubicBezTo>
                    <a:cubicBezTo>
                      <a:pt x="5314" y="31903"/>
                      <a:pt x="5671" y="32886"/>
                      <a:pt x="6117" y="33779"/>
                    </a:cubicBezTo>
                    <a:cubicBezTo>
                      <a:pt x="8795" y="40744"/>
                      <a:pt x="16024" y="46191"/>
                      <a:pt x="23789" y="43601"/>
                    </a:cubicBezTo>
                    <a:cubicBezTo>
                      <a:pt x="31108" y="41190"/>
                      <a:pt x="35839" y="33600"/>
                      <a:pt x="33607" y="25920"/>
                    </a:cubicBezTo>
                    <a:cubicBezTo>
                      <a:pt x="33161" y="24402"/>
                      <a:pt x="32715" y="22974"/>
                      <a:pt x="32358" y="21456"/>
                    </a:cubicBezTo>
                    <a:cubicBezTo>
                      <a:pt x="32715" y="17973"/>
                      <a:pt x="32268" y="14312"/>
                      <a:pt x="30305" y="11633"/>
                    </a:cubicBezTo>
                    <a:cubicBezTo>
                      <a:pt x="28163" y="8686"/>
                      <a:pt x="25932" y="6186"/>
                      <a:pt x="23343" y="3685"/>
                    </a:cubicBezTo>
                    <a:cubicBezTo>
                      <a:pt x="19416" y="24"/>
                      <a:pt x="13615" y="-1047"/>
                      <a:pt x="8706" y="10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0" name="Google Shape;1910;p35"/>
            <p:cNvGrpSpPr/>
            <p:nvPr/>
          </p:nvGrpSpPr>
          <p:grpSpPr>
            <a:xfrm>
              <a:off x="8162784" y="-32358"/>
              <a:ext cx="225400" cy="319029"/>
              <a:chOff x="8162784" y="-32358"/>
              <a:chExt cx="225400" cy="319029"/>
            </a:xfrm>
          </p:grpSpPr>
          <p:sp>
            <p:nvSpPr>
              <p:cNvPr id="1911" name="Google Shape;1911;p35"/>
              <p:cNvSpPr/>
              <p:nvPr/>
            </p:nvSpPr>
            <p:spPr>
              <a:xfrm>
                <a:off x="8294490" y="109260"/>
                <a:ext cx="93695" cy="102935"/>
              </a:xfrm>
              <a:custGeom>
                <a:avLst/>
                <a:gdLst/>
                <a:ahLst/>
                <a:cxnLst/>
                <a:rect l="l" t="t" r="r" b="b"/>
                <a:pathLst>
                  <a:path w="93695" h="102935" extrusionOk="0">
                    <a:moveTo>
                      <a:pt x="889" y="39955"/>
                    </a:moveTo>
                    <a:cubicBezTo>
                      <a:pt x="4103" y="56921"/>
                      <a:pt x="14456" y="70673"/>
                      <a:pt x="28736" y="78888"/>
                    </a:cubicBezTo>
                    <a:cubicBezTo>
                      <a:pt x="39447" y="92462"/>
                      <a:pt x="59529" y="101034"/>
                      <a:pt x="75773" y="102820"/>
                    </a:cubicBezTo>
                    <a:cubicBezTo>
                      <a:pt x="83092" y="103624"/>
                      <a:pt x="90143" y="100230"/>
                      <a:pt x="91928" y="92462"/>
                    </a:cubicBezTo>
                    <a:cubicBezTo>
                      <a:pt x="101032" y="52724"/>
                      <a:pt x="74077" y="5576"/>
                      <a:pt x="31593" y="307"/>
                    </a:cubicBezTo>
                    <a:cubicBezTo>
                      <a:pt x="6870" y="-2818"/>
                      <a:pt x="-3216" y="18434"/>
                      <a:pt x="889" y="399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2" name="Google Shape;1912;p35"/>
              <p:cNvSpPr/>
              <p:nvPr/>
            </p:nvSpPr>
            <p:spPr>
              <a:xfrm>
                <a:off x="8168485" y="117123"/>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20" y="14679"/>
                    </a:cubicBezTo>
                    <a:cubicBezTo>
                      <a:pt x="4795" y="18072"/>
                      <a:pt x="2297" y="22180"/>
                      <a:pt x="958" y="27180"/>
                    </a:cubicBezTo>
                    <a:cubicBezTo>
                      <a:pt x="-3148" y="42897"/>
                      <a:pt x="6491" y="57006"/>
                      <a:pt x="19522" y="68346"/>
                    </a:cubicBezTo>
                    <a:cubicBezTo>
                      <a:pt x="26752" y="80937"/>
                      <a:pt x="38176" y="91028"/>
                      <a:pt x="51832" y="89688"/>
                    </a:cubicBezTo>
                    <a:cubicBezTo>
                      <a:pt x="52457" y="90045"/>
                      <a:pt x="53082" y="90313"/>
                      <a:pt x="53706" y="90670"/>
                    </a:cubicBezTo>
                    <a:cubicBezTo>
                      <a:pt x="66648" y="97368"/>
                      <a:pt x="81464" y="87099"/>
                      <a:pt x="81107" y="72990"/>
                    </a:cubicBezTo>
                    <a:cubicBezTo>
                      <a:pt x="80750" y="57184"/>
                      <a:pt x="76644" y="42361"/>
                      <a:pt x="68879" y="29234"/>
                    </a:cubicBezTo>
                    <a:cubicBezTo>
                      <a:pt x="66023" y="23162"/>
                      <a:pt x="62631" y="17893"/>
                      <a:pt x="58972" y="14322"/>
                    </a:cubicBezTo>
                    <a:cubicBezTo>
                      <a:pt x="56830" y="12178"/>
                      <a:pt x="54331" y="10393"/>
                      <a:pt x="51653" y="89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3" name="Google Shape;1913;p35"/>
              <p:cNvSpPr/>
              <p:nvPr/>
            </p:nvSpPr>
            <p:spPr>
              <a:xfrm>
                <a:off x="8162784" y="-32358"/>
                <a:ext cx="86919" cy="115037"/>
              </a:xfrm>
              <a:custGeom>
                <a:avLst/>
                <a:gdLst/>
                <a:ahLst/>
                <a:cxnLst/>
                <a:rect l="l" t="t" r="r" b="b"/>
                <a:pathLst>
                  <a:path w="86919" h="115037" extrusionOk="0">
                    <a:moveTo>
                      <a:pt x="16834" y="479"/>
                    </a:moveTo>
                    <a:cubicBezTo>
                      <a:pt x="7551" y="1819"/>
                      <a:pt x="-750" y="8873"/>
                      <a:pt x="54" y="19053"/>
                    </a:cubicBezTo>
                    <a:cubicBezTo>
                      <a:pt x="1392" y="34680"/>
                      <a:pt x="5409" y="49414"/>
                      <a:pt x="11925" y="62898"/>
                    </a:cubicBezTo>
                    <a:cubicBezTo>
                      <a:pt x="16655" y="77632"/>
                      <a:pt x="28704" y="91205"/>
                      <a:pt x="41468" y="100760"/>
                    </a:cubicBezTo>
                    <a:cubicBezTo>
                      <a:pt x="46733" y="105135"/>
                      <a:pt x="52267" y="109332"/>
                      <a:pt x="58515" y="112904"/>
                    </a:cubicBezTo>
                    <a:cubicBezTo>
                      <a:pt x="68600" y="118709"/>
                      <a:pt x="84666" y="112101"/>
                      <a:pt x="86183" y="99956"/>
                    </a:cubicBezTo>
                    <a:cubicBezTo>
                      <a:pt x="88058" y="84865"/>
                      <a:pt x="86362" y="69863"/>
                      <a:pt x="81007" y="56469"/>
                    </a:cubicBezTo>
                    <a:cubicBezTo>
                      <a:pt x="79132" y="44860"/>
                      <a:pt x="75473" y="33698"/>
                      <a:pt x="68332" y="23965"/>
                    </a:cubicBezTo>
                    <a:cubicBezTo>
                      <a:pt x="56373" y="7802"/>
                      <a:pt x="37005" y="-2378"/>
                      <a:pt x="16834" y="47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4" name="Google Shape;1914;p35"/>
              <p:cNvSpPr/>
              <p:nvPr/>
            </p:nvSpPr>
            <p:spPr>
              <a:xfrm>
                <a:off x="8274395" y="-803"/>
                <a:ext cx="47172" cy="53331"/>
              </a:xfrm>
              <a:custGeom>
                <a:avLst/>
                <a:gdLst/>
                <a:ahLst/>
                <a:cxnLst/>
                <a:rect l="l" t="t" r="r" b="b"/>
                <a:pathLst>
                  <a:path w="47172" h="53331" extrusionOk="0">
                    <a:moveTo>
                      <a:pt x="14380" y="0"/>
                    </a:moveTo>
                    <a:cubicBezTo>
                      <a:pt x="2152" y="0"/>
                      <a:pt x="-3471" y="14466"/>
                      <a:pt x="2241" y="23932"/>
                    </a:cubicBezTo>
                    <a:cubicBezTo>
                      <a:pt x="3223" y="25539"/>
                      <a:pt x="4383" y="27236"/>
                      <a:pt x="5722" y="28843"/>
                    </a:cubicBezTo>
                    <a:cubicBezTo>
                      <a:pt x="5365" y="31879"/>
                      <a:pt x="5990" y="35183"/>
                      <a:pt x="7150" y="38130"/>
                    </a:cubicBezTo>
                    <a:cubicBezTo>
                      <a:pt x="11167" y="48042"/>
                      <a:pt x="20092" y="52596"/>
                      <a:pt x="30356" y="53310"/>
                    </a:cubicBezTo>
                    <a:cubicBezTo>
                      <a:pt x="35443" y="53667"/>
                      <a:pt x="40799" y="49470"/>
                      <a:pt x="42941" y="45184"/>
                    </a:cubicBezTo>
                    <a:cubicBezTo>
                      <a:pt x="44547" y="42059"/>
                      <a:pt x="45440" y="38755"/>
                      <a:pt x="45797" y="35540"/>
                    </a:cubicBezTo>
                    <a:cubicBezTo>
                      <a:pt x="47225" y="32236"/>
                      <a:pt x="47671" y="28396"/>
                      <a:pt x="46511" y="25271"/>
                    </a:cubicBezTo>
                    <a:cubicBezTo>
                      <a:pt x="45797" y="23485"/>
                      <a:pt x="44904" y="21967"/>
                      <a:pt x="43923" y="20628"/>
                    </a:cubicBezTo>
                    <a:cubicBezTo>
                      <a:pt x="39371" y="8930"/>
                      <a:pt x="28036" y="0"/>
                      <a:pt x="1438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5" name="Google Shape;1915;p35"/>
              <p:cNvSpPr/>
              <p:nvPr/>
            </p:nvSpPr>
            <p:spPr>
              <a:xfrm>
                <a:off x="8263161" y="245017"/>
                <a:ext cx="37885" cy="41654"/>
              </a:xfrm>
              <a:custGeom>
                <a:avLst/>
                <a:gdLst/>
                <a:ahLst/>
                <a:cxnLst/>
                <a:rect l="l" t="t" r="r" b="b"/>
                <a:pathLst>
                  <a:path w="37885" h="41654" extrusionOk="0">
                    <a:moveTo>
                      <a:pt x="4550" y="3228"/>
                    </a:moveTo>
                    <a:cubicBezTo>
                      <a:pt x="2854" y="4031"/>
                      <a:pt x="1337" y="5639"/>
                      <a:pt x="1069" y="7425"/>
                    </a:cubicBezTo>
                    <a:cubicBezTo>
                      <a:pt x="1069" y="7692"/>
                      <a:pt x="1069" y="7871"/>
                      <a:pt x="1069" y="8139"/>
                    </a:cubicBezTo>
                    <a:cubicBezTo>
                      <a:pt x="-92" y="10996"/>
                      <a:pt x="-270" y="14122"/>
                      <a:pt x="354" y="17515"/>
                    </a:cubicBezTo>
                    <a:cubicBezTo>
                      <a:pt x="801" y="19747"/>
                      <a:pt x="1158" y="21891"/>
                      <a:pt x="1872" y="24034"/>
                    </a:cubicBezTo>
                    <a:cubicBezTo>
                      <a:pt x="3479" y="28231"/>
                      <a:pt x="6245" y="30999"/>
                      <a:pt x="9637" y="32785"/>
                    </a:cubicBezTo>
                    <a:cubicBezTo>
                      <a:pt x="10351" y="33588"/>
                      <a:pt x="10975" y="34392"/>
                      <a:pt x="11690" y="35196"/>
                    </a:cubicBezTo>
                    <a:cubicBezTo>
                      <a:pt x="16331" y="41089"/>
                      <a:pt x="24810" y="44036"/>
                      <a:pt x="31504" y="39303"/>
                    </a:cubicBezTo>
                    <a:cubicBezTo>
                      <a:pt x="37751" y="34749"/>
                      <a:pt x="39983" y="26177"/>
                      <a:pt x="35609" y="19480"/>
                    </a:cubicBezTo>
                    <a:cubicBezTo>
                      <a:pt x="34717" y="18229"/>
                      <a:pt x="33914" y="16890"/>
                      <a:pt x="33021" y="15640"/>
                    </a:cubicBezTo>
                    <a:cubicBezTo>
                      <a:pt x="32307" y="12157"/>
                      <a:pt x="30790" y="8853"/>
                      <a:pt x="28113" y="6889"/>
                    </a:cubicBezTo>
                    <a:cubicBezTo>
                      <a:pt x="25167" y="4746"/>
                      <a:pt x="22311" y="3049"/>
                      <a:pt x="19098" y="1442"/>
                    </a:cubicBezTo>
                    <a:cubicBezTo>
                      <a:pt x="14546" y="-969"/>
                      <a:pt x="8566" y="-344"/>
                      <a:pt x="4550" y="32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6" name="Google Shape;1916;p35"/>
            <p:cNvGrpSpPr/>
            <p:nvPr/>
          </p:nvGrpSpPr>
          <p:grpSpPr>
            <a:xfrm>
              <a:off x="5616116" y="900934"/>
              <a:ext cx="223040" cy="271285"/>
              <a:chOff x="5616116" y="900934"/>
              <a:chExt cx="223040" cy="271285"/>
            </a:xfrm>
          </p:grpSpPr>
          <p:grpSp>
            <p:nvGrpSpPr>
              <p:cNvPr id="1917" name="Google Shape;1917;p35"/>
              <p:cNvGrpSpPr/>
              <p:nvPr/>
            </p:nvGrpSpPr>
            <p:grpSpPr>
              <a:xfrm>
                <a:off x="5616116" y="1000300"/>
                <a:ext cx="51225" cy="58681"/>
                <a:chOff x="5616116" y="1000300"/>
                <a:chExt cx="51225" cy="58681"/>
              </a:xfrm>
            </p:grpSpPr>
            <p:sp>
              <p:nvSpPr>
                <p:cNvPr id="1918" name="Google Shape;1918;p35"/>
                <p:cNvSpPr/>
                <p:nvPr/>
              </p:nvSpPr>
              <p:spPr>
                <a:xfrm>
                  <a:off x="5616116" y="1000300"/>
                  <a:ext cx="51225" cy="58681"/>
                </a:xfrm>
                <a:custGeom>
                  <a:avLst/>
                  <a:gdLst/>
                  <a:ahLst/>
                  <a:cxnLst/>
                  <a:rect l="l" t="t" r="r" b="b"/>
                  <a:pathLst>
                    <a:path w="51225" h="58681" extrusionOk="0">
                      <a:moveTo>
                        <a:pt x="49326" y="13933"/>
                      </a:moveTo>
                      <a:cubicBezTo>
                        <a:pt x="45666" y="4111"/>
                        <a:pt x="36652" y="-2051"/>
                        <a:pt x="25942" y="628"/>
                      </a:cubicBezTo>
                      <a:cubicBezTo>
                        <a:pt x="10679" y="4468"/>
                        <a:pt x="-924" y="19381"/>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599"/>
                        <a:pt x="56199" y="32239"/>
                        <a:pt x="49326" y="13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9" name="Google Shape;1919;p35"/>
                <p:cNvSpPr/>
                <p:nvPr/>
              </p:nvSpPr>
              <p:spPr>
                <a:xfrm>
                  <a:off x="5652679" y="1031557"/>
                  <a:ext cx="89" cy="625"/>
                </a:xfrm>
                <a:custGeom>
                  <a:avLst/>
                  <a:gdLst/>
                  <a:ahLst/>
                  <a:cxnLst/>
                  <a:rect l="l" t="t" r="r" b="b"/>
                  <a:pathLst>
                    <a:path w="89" h="625" extrusionOk="0">
                      <a:moveTo>
                        <a:pt x="89" y="625"/>
                      </a:moveTo>
                      <a:cubicBezTo>
                        <a:pt x="89" y="536"/>
                        <a:pt x="89" y="268"/>
                        <a:pt x="0" y="0"/>
                      </a:cubicBezTo>
                      <a:cubicBezTo>
                        <a:pt x="0" y="0"/>
                        <a:pt x="0" y="89"/>
                        <a:pt x="0" y="89"/>
                      </a:cubicBezTo>
                      <a:cubicBezTo>
                        <a:pt x="0" y="357"/>
                        <a:pt x="89" y="447"/>
                        <a:pt x="89" y="625"/>
                      </a:cubicBezTo>
                      <a:cubicBezTo>
                        <a:pt x="89" y="625"/>
                        <a:pt x="89" y="625"/>
                        <a:pt x="89" y="6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920" name="Google Shape;1920;p35"/>
              <p:cNvSpPr/>
              <p:nvPr/>
            </p:nvSpPr>
            <p:spPr>
              <a:xfrm>
                <a:off x="5688945" y="900934"/>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3" y="71062"/>
                      <a:pt x="76193" y="62489"/>
                    </a:cubicBezTo>
                    <a:cubicBezTo>
                      <a:pt x="83244" y="50166"/>
                      <a:pt x="87082" y="33825"/>
                      <a:pt x="82708" y="200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1" name="Google Shape;1921;p35"/>
              <p:cNvSpPr/>
              <p:nvPr/>
            </p:nvSpPr>
            <p:spPr>
              <a:xfrm>
                <a:off x="5693027" y="1026608"/>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4" y="26202"/>
                      <a:pt x="75056" y="22630"/>
                      <a:pt x="76573" y="18880"/>
                    </a:cubicBezTo>
                    <a:cubicBezTo>
                      <a:pt x="79429" y="11914"/>
                      <a:pt x="73450" y="4324"/>
                      <a:pt x="67202" y="22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2" name="Google Shape;1922;p35"/>
              <p:cNvSpPr/>
              <p:nvPr/>
            </p:nvSpPr>
            <p:spPr>
              <a:xfrm>
                <a:off x="5778225" y="978040"/>
                <a:ext cx="41547" cy="33260"/>
              </a:xfrm>
              <a:custGeom>
                <a:avLst/>
                <a:gdLst/>
                <a:ahLst/>
                <a:cxnLst/>
                <a:rect l="l" t="t" r="r" b="b"/>
                <a:pathLst>
                  <a:path w="41547" h="33260" extrusionOk="0">
                    <a:moveTo>
                      <a:pt x="27970" y="28"/>
                    </a:moveTo>
                    <a:cubicBezTo>
                      <a:pt x="22525" y="475"/>
                      <a:pt x="17795" y="1457"/>
                      <a:pt x="12796" y="3689"/>
                    </a:cubicBezTo>
                    <a:cubicBezTo>
                      <a:pt x="11725" y="4225"/>
                      <a:pt x="10743" y="4761"/>
                      <a:pt x="9851" y="5297"/>
                    </a:cubicBezTo>
                    <a:cubicBezTo>
                      <a:pt x="8334" y="5565"/>
                      <a:pt x="6727" y="6100"/>
                      <a:pt x="5299" y="7261"/>
                    </a:cubicBezTo>
                    <a:cubicBezTo>
                      <a:pt x="2800" y="9226"/>
                      <a:pt x="1015" y="12530"/>
                      <a:pt x="926" y="15834"/>
                    </a:cubicBezTo>
                    <a:cubicBezTo>
                      <a:pt x="926" y="15923"/>
                      <a:pt x="836" y="16012"/>
                      <a:pt x="836" y="16012"/>
                    </a:cubicBezTo>
                    <a:cubicBezTo>
                      <a:pt x="-3269" y="26281"/>
                      <a:pt x="8601" y="35211"/>
                      <a:pt x="17705" y="32889"/>
                    </a:cubicBezTo>
                    <a:cubicBezTo>
                      <a:pt x="18419" y="32711"/>
                      <a:pt x="19044" y="32354"/>
                      <a:pt x="19669" y="32086"/>
                    </a:cubicBezTo>
                    <a:cubicBezTo>
                      <a:pt x="20115" y="32086"/>
                      <a:pt x="20472" y="32175"/>
                      <a:pt x="20918" y="32086"/>
                    </a:cubicBezTo>
                    <a:cubicBezTo>
                      <a:pt x="30379" y="31639"/>
                      <a:pt x="38055" y="26014"/>
                      <a:pt x="41000" y="16995"/>
                    </a:cubicBezTo>
                    <a:cubicBezTo>
                      <a:pt x="43589" y="9315"/>
                      <a:pt x="36627" y="-597"/>
                      <a:pt x="27970" y="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3" name="Google Shape;1923;p35"/>
              <p:cNvSpPr/>
              <p:nvPr/>
            </p:nvSpPr>
            <p:spPr>
              <a:xfrm>
                <a:off x="5698230" y="1104718"/>
                <a:ext cx="76576" cy="67501"/>
              </a:xfrm>
              <a:custGeom>
                <a:avLst/>
                <a:gdLst/>
                <a:ahLst/>
                <a:cxnLst/>
                <a:rect l="l" t="t" r="r" b="b"/>
                <a:pathLst>
                  <a:path w="76576" h="67501" extrusionOk="0">
                    <a:moveTo>
                      <a:pt x="67711" y="4527"/>
                    </a:moveTo>
                    <a:cubicBezTo>
                      <a:pt x="64855" y="2831"/>
                      <a:pt x="61642" y="1938"/>
                      <a:pt x="58428" y="1313"/>
                    </a:cubicBezTo>
                    <a:cubicBezTo>
                      <a:pt x="55126" y="63"/>
                      <a:pt x="51378" y="-295"/>
                      <a:pt x="47986" y="241"/>
                    </a:cubicBezTo>
                    <a:cubicBezTo>
                      <a:pt x="28350" y="3634"/>
                      <a:pt x="10767" y="16850"/>
                      <a:pt x="2110" y="34799"/>
                    </a:cubicBezTo>
                    <a:cubicBezTo>
                      <a:pt x="-2264" y="43997"/>
                      <a:pt x="414" y="53998"/>
                      <a:pt x="7822" y="58999"/>
                    </a:cubicBezTo>
                    <a:cubicBezTo>
                      <a:pt x="8893" y="61320"/>
                      <a:pt x="10589" y="63374"/>
                      <a:pt x="12820" y="64803"/>
                    </a:cubicBezTo>
                    <a:cubicBezTo>
                      <a:pt x="25405" y="72393"/>
                      <a:pt x="42631" y="62481"/>
                      <a:pt x="51913" y="53462"/>
                    </a:cubicBezTo>
                    <a:cubicBezTo>
                      <a:pt x="52359" y="53016"/>
                      <a:pt x="52627" y="52480"/>
                      <a:pt x="53073" y="52033"/>
                    </a:cubicBezTo>
                    <a:cubicBezTo>
                      <a:pt x="61642" y="46318"/>
                      <a:pt x="68960" y="38639"/>
                      <a:pt x="74137" y="29352"/>
                    </a:cubicBezTo>
                    <a:cubicBezTo>
                      <a:pt x="79046" y="20779"/>
                      <a:pt x="76368" y="9528"/>
                      <a:pt x="67711" y="45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4" name="Google Shape;1924;p35"/>
              <p:cNvSpPr/>
              <p:nvPr/>
            </p:nvSpPr>
            <p:spPr>
              <a:xfrm>
                <a:off x="5808612" y="1048389"/>
                <a:ext cx="30544" cy="31030"/>
              </a:xfrm>
              <a:custGeom>
                <a:avLst/>
                <a:gdLst/>
                <a:ahLst/>
                <a:cxnLst/>
                <a:rect l="l" t="t" r="r" b="b"/>
                <a:pathLst>
                  <a:path w="30544" h="31030" extrusionOk="0">
                    <a:moveTo>
                      <a:pt x="28463" y="8081"/>
                    </a:moveTo>
                    <a:cubicBezTo>
                      <a:pt x="28285" y="7724"/>
                      <a:pt x="28017" y="7367"/>
                      <a:pt x="27839" y="7099"/>
                    </a:cubicBezTo>
                    <a:cubicBezTo>
                      <a:pt x="22216" y="-2366"/>
                      <a:pt x="8292" y="-2366"/>
                      <a:pt x="2669" y="7099"/>
                    </a:cubicBezTo>
                    <a:cubicBezTo>
                      <a:pt x="2491" y="7456"/>
                      <a:pt x="2312" y="7813"/>
                      <a:pt x="2045" y="8081"/>
                    </a:cubicBezTo>
                    <a:cubicBezTo>
                      <a:pt x="-3846" y="18083"/>
                      <a:pt x="3740" y="31031"/>
                      <a:pt x="15254" y="31031"/>
                    </a:cubicBezTo>
                    <a:cubicBezTo>
                      <a:pt x="26768" y="31031"/>
                      <a:pt x="34443" y="18083"/>
                      <a:pt x="28463" y="80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7">
  <p:cSld name="TITLE_ONLY_6">
    <p:bg>
      <p:bgPr>
        <a:blipFill>
          <a:blip r:embed="rId2">
            <a:alphaModFix/>
          </a:blip>
          <a:stretch>
            <a:fillRect/>
          </a:stretch>
        </a:blipFill>
        <a:effectLst/>
      </p:bgPr>
    </p:bg>
    <p:spTree>
      <p:nvGrpSpPr>
        <p:cNvPr id="1" name="Shape 1925"/>
        <p:cNvGrpSpPr/>
        <p:nvPr/>
      </p:nvGrpSpPr>
      <p:grpSpPr>
        <a:xfrm>
          <a:off x="0" y="0"/>
          <a:ext cx="0" cy="0"/>
          <a:chOff x="0" y="0"/>
          <a:chExt cx="0" cy="0"/>
        </a:xfrm>
      </p:grpSpPr>
      <p:sp>
        <p:nvSpPr>
          <p:cNvPr id="1926" name="Google Shape;1926;p3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7" name="Google Shape;1927;p36"/>
          <p:cNvSpPr/>
          <p:nvPr/>
        </p:nvSpPr>
        <p:spPr>
          <a:xfrm rot="-7740981">
            <a:off x="4878407" y="-1241384"/>
            <a:ext cx="870158" cy="2482774"/>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928" name="Google Shape;1928;p36"/>
          <p:cNvGrpSpPr/>
          <p:nvPr/>
        </p:nvGrpSpPr>
        <p:grpSpPr>
          <a:xfrm>
            <a:off x="8260171" y="245189"/>
            <a:ext cx="764396" cy="956832"/>
            <a:chOff x="9702546" y="2549693"/>
            <a:chExt cx="1052743" cy="1317769"/>
          </a:xfrm>
        </p:grpSpPr>
        <p:sp>
          <p:nvSpPr>
            <p:cNvPr id="1929" name="Google Shape;1929;p36"/>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0" name="Google Shape;1930;p36"/>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1" name="Google Shape;1931;p36"/>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2" name="Google Shape;1932;p36"/>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3" name="Google Shape;1933;p36"/>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4" name="Google Shape;1934;p36"/>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5" name="Google Shape;1935;p36"/>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6" name="Google Shape;1936;p36"/>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7" name="Google Shape;1937;p36"/>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8" name="Google Shape;1938;p36"/>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9" name="Google Shape;1939;p36"/>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0" name="Google Shape;1940;p36"/>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1" name="Google Shape;1941;p36"/>
          <p:cNvGrpSpPr/>
          <p:nvPr/>
        </p:nvGrpSpPr>
        <p:grpSpPr>
          <a:xfrm>
            <a:off x="8505169" y="4048418"/>
            <a:ext cx="395768" cy="550997"/>
            <a:chOff x="3594258" y="163138"/>
            <a:chExt cx="545060" cy="758845"/>
          </a:xfrm>
        </p:grpSpPr>
        <p:grpSp>
          <p:nvGrpSpPr>
            <p:cNvPr id="1942" name="Google Shape;1942;p36"/>
            <p:cNvGrpSpPr/>
            <p:nvPr/>
          </p:nvGrpSpPr>
          <p:grpSpPr>
            <a:xfrm>
              <a:off x="3617910" y="518450"/>
              <a:ext cx="260999" cy="403533"/>
              <a:chOff x="3617910" y="518450"/>
              <a:chExt cx="260999" cy="403533"/>
            </a:xfrm>
          </p:grpSpPr>
          <p:sp>
            <p:nvSpPr>
              <p:cNvPr id="1943" name="Google Shape;1943;p36"/>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4" name="Google Shape;1944;p36"/>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5" name="Google Shape;1945;p36"/>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6" name="Google Shape;1946;p36"/>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7" name="Google Shape;1947;p36"/>
            <p:cNvGrpSpPr/>
            <p:nvPr/>
          </p:nvGrpSpPr>
          <p:grpSpPr>
            <a:xfrm>
              <a:off x="3878351" y="317086"/>
              <a:ext cx="260967" cy="403549"/>
              <a:chOff x="3878351" y="317086"/>
              <a:chExt cx="260967" cy="403549"/>
            </a:xfrm>
          </p:grpSpPr>
          <p:sp>
            <p:nvSpPr>
              <p:cNvPr id="1948" name="Google Shape;1948;p36"/>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9" name="Google Shape;1949;p36"/>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0" name="Google Shape;1950;p36"/>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1" name="Google Shape;1951;p36"/>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52" name="Google Shape;1952;p36"/>
            <p:cNvGrpSpPr/>
            <p:nvPr/>
          </p:nvGrpSpPr>
          <p:grpSpPr>
            <a:xfrm>
              <a:off x="3594258" y="163138"/>
              <a:ext cx="260999" cy="403622"/>
              <a:chOff x="3594258" y="163138"/>
              <a:chExt cx="260999" cy="403622"/>
            </a:xfrm>
          </p:grpSpPr>
          <p:sp>
            <p:nvSpPr>
              <p:cNvPr id="1953" name="Google Shape;1953;p36"/>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4" name="Google Shape;1954;p36"/>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5" name="Google Shape;1955;p36"/>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6" name="Google Shape;1956;p36"/>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957" name="Google Shape;1957;p36"/>
          <p:cNvGrpSpPr/>
          <p:nvPr/>
        </p:nvGrpSpPr>
        <p:grpSpPr>
          <a:xfrm>
            <a:off x="8035001" y="4256423"/>
            <a:ext cx="1519137" cy="1205978"/>
            <a:chOff x="2942485" y="-56344"/>
            <a:chExt cx="2092187" cy="1660898"/>
          </a:xfrm>
        </p:grpSpPr>
        <p:grpSp>
          <p:nvGrpSpPr>
            <p:cNvPr id="1958" name="Google Shape;1958;p36"/>
            <p:cNvGrpSpPr/>
            <p:nvPr/>
          </p:nvGrpSpPr>
          <p:grpSpPr>
            <a:xfrm>
              <a:off x="2942485" y="-56344"/>
              <a:ext cx="1873186" cy="790648"/>
              <a:chOff x="2942485" y="-56344"/>
              <a:chExt cx="1873186" cy="790648"/>
            </a:xfrm>
          </p:grpSpPr>
          <p:sp>
            <p:nvSpPr>
              <p:cNvPr id="1959" name="Google Shape;1959;p3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0" name="Google Shape;1960;p3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1" name="Google Shape;1961;p3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2" name="Google Shape;1962;p3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3" name="Google Shape;1963;p36"/>
            <p:cNvGrpSpPr/>
            <p:nvPr/>
          </p:nvGrpSpPr>
          <p:grpSpPr>
            <a:xfrm>
              <a:off x="4098733" y="86390"/>
              <a:ext cx="857413" cy="1518164"/>
              <a:chOff x="4098733" y="86390"/>
              <a:chExt cx="857413" cy="1518164"/>
            </a:xfrm>
          </p:grpSpPr>
          <p:sp>
            <p:nvSpPr>
              <p:cNvPr id="1964" name="Google Shape;1964;p3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5" name="Google Shape;1965;p3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6" name="Google Shape;1966;p3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7" name="Google Shape;1967;p3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8" name="Google Shape;1968;p36"/>
            <p:cNvGrpSpPr/>
            <p:nvPr/>
          </p:nvGrpSpPr>
          <p:grpSpPr>
            <a:xfrm>
              <a:off x="3310709" y="-34564"/>
              <a:ext cx="1723963" cy="1391012"/>
              <a:chOff x="3310709" y="-34564"/>
              <a:chExt cx="1723963" cy="1391012"/>
            </a:xfrm>
          </p:grpSpPr>
          <p:sp>
            <p:nvSpPr>
              <p:cNvPr id="1969" name="Google Shape;1969;p3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0" name="Google Shape;1970;p3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1" name="Google Shape;1971;p3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2" name="Google Shape;1972;p3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grpSp>
        <p:nvGrpSpPr>
          <p:cNvPr id="1973" name="Google Shape;1973;p36"/>
          <p:cNvGrpSpPr/>
          <p:nvPr/>
        </p:nvGrpSpPr>
        <p:grpSpPr>
          <a:xfrm>
            <a:off x="-307040" y="4316801"/>
            <a:ext cx="1376402" cy="1512489"/>
            <a:chOff x="-124520" y="1013297"/>
            <a:chExt cx="1895610" cy="2083031"/>
          </a:xfrm>
        </p:grpSpPr>
        <p:sp>
          <p:nvSpPr>
            <p:cNvPr id="1974" name="Google Shape;1974;p3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5" name="Google Shape;1975;p3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6" name="Google Shape;1976;p3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7" name="Google Shape;1977;p3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8" name="Google Shape;1978;p3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9" name="Google Shape;1979;p3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0" name="Google Shape;1980;p3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81" name="Google Shape;1981;p36"/>
          <p:cNvGrpSpPr/>
          <p:nvPr/>
        </p:nvGrpSpPr>
        <p:grpSpPr>
          <a:xfrm>
            <a:off x="-55722" y="4640355"/>
            <a:ext cx="1125102" cy="997144"/>
            <a:chOff x="163698" y="1355357"/>
            <a:chExt cx="1549514" cy="1373288"/>
          </a:xfrm>
        </p:grpSpPr>
        <p:sp>
          <p:nvSpPr>
            <p:cNvPr id="1982" name="Google Shape;1982;p3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3" name="Google Shape;1983;p3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562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6952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090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009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71322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9" name="Google Shape;409;p9"/>
          <p:cNvSpPr txBox="1">
            <a:spLocks noGrp="1"/>
          </p:cNvSpPr>
          <p:nvPr>
            <p:ph type="subTitle" idx="1"/>
          </p:nvPr>
        </p:nvSpPr>
        <p:spPr>
          <a:xfrm>
            <a:off x="71322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410" name="Google Shape;410;p9"/>
          <p:cNvSpPr txBox="1">
            <a:spLocks noGrp="1"/>
          </p:cNvSpPr>
          <p:nvPr>
            <p:ph type="subTitle" idx="2"/>
          </p:nvPr>
        </p:nvSpPr>
        <p:spPr>
          <a:xfrm>
            <a:off x="5082225" y="1363800"/>
            <a:ext cx="3348600" cy="24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69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8">
    <p:bg>
      <p:bgPr>
        <a:solidFill>
          <a:schemeClr val="dk2"/>
        </a:solidFill>
        <a:effectLst/>
      </p:bgPr>
    </p:bg>
    <p:spTree>
      <p:nvGrpSpPr>
        <p:cNvPr id="1" name="Shape 69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8_1">
    <p:bg>
      <p:bgPr>
        <a:solidFill>
          <a:schemeClr val="accent1"/>
        </a:solidFill>
        <a:effectLst/>
      </p:bgPr>
    </p:bg>
    <p:spTree>
      <p:nvGrpSpPr>
        <p:cNvPr id="1" name="Shape 6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7">
    <p:bg>
      <p:bgPr>
        <a:blipFill>
          <a:blip r:embed="rId2">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22"/>
          <p:cNvSpPr txBox="1">
            <a:spLocks noGrp="1"/>
          </p:cNvSpPr>
          <p:nvPr>
            <p:ph type="title"/>
          </p:nvPr>
        </p:nvSpPr>
        <p:spPr>
          <a:xfrm>
            <a:off x="2836200" y="1489938"/>
            <a:ext cx="34716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22"/>
          <p:cNvSpPr txBox="1">
            <a:spLocks noGrp="1"/>
          </p:cNvSpPr>
          <p:nvPr>
            <p:ph type="subTitle" idx="1"/>
          </p:nvPr>
        </p:nvSpPr>
        <p:spPr>
          <a:xfrm>
            <a:off x="2836200" y="3893063"/>
            <a:ext cx="34716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8" name="Google Shape;1068;p22"/>
          <p:cNvSpPr txBox="1">
            <a:spLocks noGrp="1"/>
          </p:cNvSpPr>
          <p:nvPr>
            <p:ph type="subTitle" idx="2"/>
          </p:nvPr>
        </p:nvSpPr>
        <p:spPr>
          <a:xfrm>
            <a:off x="2457000" y="2238763"/>
            <a:ext cx="42300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9" name="Google Shape;1069;p22"/>
          <p:cNvSpPr txBox="1"/>
          <p:nvPr/>
        </p:nvSpPr>
        <p:spPr>
          <a:xfrm>
            <a:off x="2836200" y="2768604"/>
            <a:ext cx="3471600" cy="9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Barlow"/>
                <a:ea typeface="Barlow"/>
                <a:cs typeface="Barlow"/>
                <a:sym typeface="Barlow"/>
              </a:rPr>
              <a:t>CREDITS: This presentation template was created by </a:t>
            </a:r>
            <a:r>
              <a:rPr lang="en" b="1">
                <a:solidFill>
                  <a:schemeClr val="hlink"/>
                </a:solidFill>
                <a:uFill>
                  <a:noFill/>
                </a:uFill>
                <a:latin typeface="Barlow"/>
                <a:ea typeface="Barlow"/>
                <a:cs typeface="Barlow"/>
                <a:sym typeface="Barlow"/>
                <a:hlinkClick r:id="rId3"/>
              </a:rPr>
              <a:t>Slidesgo</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including icons from </a:t>
            </a:r>
            <a:r>
              <a:rPr lang="en" b="1">
                <a:solidFill>
                  <a:schemeClr val="hlink"/>
                </a:solidFill>
                <a:uFill>
                  <a:noFill/>
                </a:uFill>
                <a:latin typeface="Barlow"/>
                <a:ea typeface="Barlow"/>
                <a:cs typeface="Barlow"/>
                <a:sym typeface="Barlow"/>
                <a:hlinkClick r:id="rId4"/>
              </a:rPr>
              <a:t>Flaticon</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infographics &amp; images by </a:t>
            </a:r>
            <a:r>
              <a:rPr lang="en" b="1">
                <a:solidFill>
                  <a:schemeClr val="hlink"/>
                </a:solidFill>
                <a:uFill>
                  <a:noFill/>
                </a:uFill>
                <a:latin typeface="Barlow"/>
                <a:ea typeface="Barlow"/>
                <a:cs typeface="Barlow"/>
                <a:sym typeface="Barlow"/>
                <a:hlinkClick r:id="rId5"/>
              </a:rPr>
              <a:t>Freepik</a:t>
            </a:r>
            <a:r>
              <a:rPr lang="en" b="1">
                <a:solidFill>
                  <a:schemeClr val="dk1"/>
                </a:solidFill>
                <a:latin typeface="Barlow"/>
                <a:ea typeface="Barlow"/>
                <a:cs typeface="Barlow"/>
                <a:sym typeface="Barlow"/>
              </a:rPr>
              <a:t> </a:t>
            </a:r>
            <a:r>
              <a:rPr lang="en">
                <a:solidFill>
                  <a:schemeClr val="dk1"/>
                </a:solidFill>
                <a:latin typeface="Barlow"/>
                <a:ea typeface="Barlow"/>
                <a:cs typeface="Barlow"/>
                <a:sym typeface="Barlow"/>
              </a:rPr>
              <a:t>and illustrations by </a:t>
            </a:r>
            <a:r>
              <a:rPr lang="en" b="1">
                <a:solidFill>
                  <a:schemeClr val="hlink"/>
                </a:solidFill>
                <a:uFill>
                  <a:noFill/>
                </a:uFill>
                <a:latin typeface="Barlow"/>
                <a:ea typeface="Barlow"/>
                <a:cs typeface="Barlow"/>
                <a:sym typeface="Barlow"/>
                <a:hlinkClick r:id="rId6"/>
              </a:rPr>
              <a:t>Stories.</a:t>
            </a:r>
            <a:endParaRPr b="1">
              <a:solidFill>
                <a:schemeClr val="dk1"/>
              </a:solidFill>
              <a:latin typeface="Barlow"/>
              <a:ea typeface="Barlow"/>
              <a:cs typeface="Barlow"/>
              <a:sym typeface="Barlow"/>
            </a:endParaRPr>
          </a:p>
        </p:txBody>
      </p:sp>
      <p:grpSp>
        <p:nvGrpSpPr>
          <p:cNvPr id="1070" name="Google Shape;1070;p22"/>
          <p:cNvGrpSpPr/>
          <p:nvPr/>
        </p:nvGrpSpPr>
        <p:grpSpPr>
          <a:xfrm rot="2339494">
            <a:off x="-417754" y="3324676"/>
            <a:ext cx="1079061" cy="2761655"/>
            <a:chOff x="-331171" y="5186117"/>
            <a:chExt cx="1439066" cy="3683022"/>
          </a:xfrm>
        </p:grpSpPr>
        <p:grpSp>
          <p:nvGrpSpPr>
            <p:cNvPr id="1071" name="Google Shape;1071;p22"/>
            <p:cNvGrpSpPr/>
            <p:nvPr/>
          </p:nvGrpSpPr>
          <p:grpSpPr>
            <a:xfrm>
              <a:off x="-331171" y="5186117"/>
              <a:ext cx="1439066" cy="3683022"/>
              <a:chOff x="-331171" y="5186117"/>
              <a:chExt cx="1439066" cy="3683022"/>
            </a:xfrm>
          </p:grpSpPr>
          <p:sp>
            <p:nvSpPr>
              <p:cNvPr id="1072" name="Google Shape;1072;p22"/>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3" name="Google Shape;1073;p22"/>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4" name="Google Shape;1074;p22"/>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5" name="Google Shape;1075;p22"/>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6" name="Google Shape;1076;p22"/>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7" name="Google Shape;1077;p22"/>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8" name="Google Shape;1078;p22"/>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9" name="Google Shape;1079;p22"/>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0" name="Google Shape;1080;p22"/>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1" name="Google Shape;1081;p22"/>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2" name="Google Shape;1082;p22"/>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83" name="Google Shape;1083;p22"/>
            <p:cNvGrpSpPr/>
            <p:nvPr/>
          </p:nvGrpSpPr>
          <p:grpSpPr>
            <a:xfrm>
              <a:off x="365759" y="5186184"/>
              <a:ext cx="737143" cy="2092492"/>
              <a:chOff x="365759" y="5186184"/>
              <a:chExt cx="737143" cy="2092492"/>
            </a:xfrm>
          </p:grpSpPr>
          <p:sp>
            <p:nvSpPr>
              <p:cNvPr id="1084" name="Google Shape;1084;p22"/>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5" name="Google Shape;1085;p22"/>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6" name="Google Shape;1086;p22"/>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7" name="Google Shape;1087;p22"/>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8" name="Google Shape;1088;p22"/>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9" name="Google Shape;1089;p22"/>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0" name="Google Shape;1090;p22"/>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1" name="Google Shape;1091;p22"/>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2" name="Google Shape;1092;p22"/>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93" name="Google Shape;1093;p22"/>
          <p:cNvGrpSpPr/>
          <p:nvPr/>
        </p:nvGrpSpPr>
        <p:grpSpPr>
          <a:xfrm rot="-9785837">
            <a:off x="7291570" y="-1058541"/>
            <a:ext cx="1999757" cy="1872803"/>
            <a:chOff x="575020" y="5607269"/>
            <a:chExt cx="2667085" cy="2497766"/>
          </a:xfrm>
        </p:grpSpPr>
        <p:grpSp>
          <p:nvGrpSpPr>
            <p:cNvPr id="1094" name="Google Shape;1094;p22"/>
            <p:cNvGrpSpPr/>
            <p:nvPr/>
          </p:nvGrpSpPr>
          <p:grpSpPr>
            <a:xfrm>
              <a:off x="872616" y="6485731"/>
              <a:ext cx="2369489" cy="1546081"/>
              <a:chOff x="872616" y="6485731"/>
              <a:chExt cx="2369489" cy="1546081"/>
            </a:xfrm>
          </p:grpSpPr>
          <p:sp>
            <p:nvSpPr>
              <p:cNvPr id="1095" name="Google Shape;1095;p22"/>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6" name="Google Shape;1096;p22"/>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7" name="Google Shape;1097;p22"/>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8" name="Google Shape;1098;p22"/>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99" name="Google Shape;1099;p22"/>
            <p:cNvGrpSpPr/>
            <p:nvPr/>
          </p:nvGrpSpPr>
          <p:grpSpPr>
            <a:xfrm>
              <a:off x="651079" y="5607269"/>
              <a:ext cx="768806" cy="2311192"/>
              <a:chOff x="651079" y="5607269"/>
              <a:chExt cx="768806" cy="2311192"/>
            </a:xfrm>
          </p:grpSpPr>
          <p:sp>
            <p:nvSpPr>
              <p:cNvPr id="1100" name="Google Shape;1100;p22"/>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1" name="Google Shape;1101;p22"/>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2" name="Google Shape;1102;p22"/>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3" name="Google Shape;1103;p22"/>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04" name="Google Shape;1104;p22"/>
            <p:cNvGrpSpPr/>
            <p:nvPr/>
          </p:nvGrpSpPr>
          <p:grpSpPr>
            <a:xfrm>
              <a:off x="575020" y="5732623"/>
              <a:ext cx="1993957" cy="2372412"/>
              <a:chOff x="575020" y="5732623"/>
              <a:chExt cx="1993957" cy="2372412"/>
            </a:xfrm>
          </p:grpSpPr>
          <p:sp>
            <p:nvSpPr>
              <p:cNvPr id="1105" name="Google Shape;1105;p22"/>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6" name="Google Shape;1106;p22"/>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7" name="Google Shape;1107;p22"/>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8" name="Google Shape;1108;p22"/>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109" name="Google Shape;1109;p22"/>
          <p:cNvSpPr/>
          <p:nvPr/>
        </p:nvSpPr>
        <p:spPr>
          <a:xfrm rot="-9788164">
            <a:off x="8157593" y="-238414"/>
            <a:ext cx="843522" cy="1110192"/>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0" name="Google Shape;1110;p22"/>
          <p:cNvSpPr/>
          <p:nvPr/>
        </p:nvSpPr>
        <p:spPr>
          <a:xfrm>
            <a:off x="275949" y="4262963"/>
            <a:ext cx="874553" cy="987249"/>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1" name="Google Shape;1111;p22"/>
          <p:cNvGrpSpPr/>
          <p:nvPr/>
        </p:nvGrpSpPr>
        <p:grpSpPr>
          <a:xfrm rot="-2251991">
            <a:off x="8074329" y="3852840"/>
            <a:ext cx="1106815" cy="1493185"/>
            <a:chOff x="5836114" y="5854793"/>
            <a:chExt cx="1476127" cy="1991417"/>
          </a:xfrm>
        </p:grpSpPr>
        <p:sp>
          <p:nvSpPr>
            <p:cNvPr id="1112" name="Google Shape;1112;p22"/>
            <p:cNvSpPr/>
            <p:nvPr/>
          </p:nvSpPr>
          <p:spPr>
            <a:xfrm>
              <a:off x="5836114" y="5854793"/>
              <a:ext cx="1476127" cy="1991417"/>
            </a:xfrm>
            <a:custGeom>
              <a:avLst/>
              <a:gdLst/>
              <a:ahLst/>
              <a:cxnLst/>
              <a:rect l="l" t="t" r="r" b="b"/>
              <a:pathLst>
                <a:path w="1476127" h="1991417" extrusionOk="0">
                  <a:moveTo>
                    <a:pt x="1358772" y="432688"/>
                  </a:moveTo>
                  <a:cubicBezTo>
                    <a:pt x="1316377" y="450816"/>
                    <a:pt x="1281836" y="488142"/>
                    <a:pt x="1248723" y="519039"/>
                  </a:cubicBezTo>
                  <a:cubicBezTo>
                    <a:pt x="1234532" y="532165"/>
                    <a:pt x="1220519" y="545470"/>
                    <a:pt x="1206685" y="558775"/>
                  </a:cubicBezTo>
                  <a:cubicBezTo>
                    <a:pt x="1202400" y="562973"/>
                    <a:pt x="1198295" y="566902"/>
                    <a:pt x="1194010" y="571188"/>
                  </a:cubicBezTo>
                  <a:cubicBezTo>
                    <a:pt x="1176517" y="588065"/>
                    <a:pt x="1159381" y="605299"/>
                    <a:pt x="1142333" y="622712"/>
                  </a:cubicBezTo>
                  <a:cubicBezTo>
                    <a:pt x="1140102" y="624855"/>
                    <a:pt x="1137870" y="627266"/>
                    <a:pt x="1135460" y="629766"/>
                  </a:cubicBezTo>
                  <a:cubicBezTo>
                    <a:pt x="1125821" y="639500"/>
                    <a:pt x="1116182" y="649501"/>
                    <a:pt x="1106632" y="659502"/>
                  </a:cubicBezTo>
                  <a:cubicBezTo>
                    <a:pt x="1023001" y="747103"/>
                    <a:pt x="943119" y="838364"/>
                    <a:pt x="863595" y="929536"/>
                  </a:cubicBezTo>
                  <a:cubicBezTo>
                    <a:pt x="858954" y="934805"/>
                    <a:pt x="854223" y="940162"/>
                    <a:pt x="849582" y="945520"/>
                  </a:cubicBezTo>
                  <a:cubicBezTo>
                    <a:pt x="845834" y="949985"/>
                    <a:pt x="842085" y="954361"/>
                    <a:pt x="838157" y="958647"/>
                  </a:cubicBezTo>
                  <a:cubicBezTo>
                    <a:pt x="827001" y="971684"/>
                    <a:pt x="815755" y="984543"/>
                    <a:pt x="804420" y="997313"/>
                  </a:cubicBezTo>
                  <a:cubicBezTo>
                    <a:pt x="801742" y="1000527"/>
                    <a:pt x="799064" y="1003563"/>
                    <a:pt x="796209" y="1006599"/>
                  </a:cubicBezTo>
                  <a:cubicBezTo>
                    <a:pt x="727930" y="1084555"/>
                    <a:pt x="659115" y="1161887"/>
                    <a:pt x="587535" y="1236718"/>
                  </a:cubicBezTo>
                  <a:cubicBezTo>
                    <a:pt x="541658" y="1284759"/>
                    <a:pt x="494622" y="1331729"/>
                    <a:pt x="445978" y="1376735"/>
                  </a:cubicBezTo>
                  <a:cubicBezTo>
                    <a:pt x="439999" y="1382361"/>
                    <a:pt x="433929" y="1387629"/>
                    <a:pt x="427950" y="1393076"/>
                  </a:cubicBezTo>
                  <a:cubicBezTo>
                    <a:pt x="514704" y="1275115"/>
                    <a:pt x="594139" y="1151707"/>
                    <a:pt x="666524" y="1025530"/>
                  </a:cubicBezTo>
                  <a:cubicBezTo>
                    <a:pt x="669737" y="1020083"/>
                    <a:pt x="672950" y="1014458"/>
                    <a:pt x="675984" y="1008921"/>
                  </a:cubicBezTo>
                  <a:cubicBezTo>
                    <a:pt x="677680" y="1006064"/>
                    <a:pt x="679287" y="1003295"/>
                    <a:pt x="680804" y="1000527"/>
                  </a:cubicBezTo>
                  <a:cubicBezTo>
                    <a:pt x="767202" y="847829"/>
                    <a:pt x="842709" y="689060"/>
                    <a:pt x="906704" y="525736"/>
                  </a:cubicBezTo>
                  <a:cubicBezTo>
                    <a:pt x="921074" y="489213"/>
                    <a:pt x="935087" y="452334"/>
                    <a:pt x="947671" y="415008"/>
                  </a:cubicBezTo>
                  <a:cubicBezTo>
                    <a:pt x="949992" y="407775"/>
                    <a:pt x="952402" y="400542"/>
                    <a:pt x="954812" y="393219"/>
                  </a:cubicBezTo>
                  <a:cubicBezTo>
                    <a:pt x="957936" y="383843"/>
                    <a:pt x="960881" y="374467"/>
                    <a:pt x="963559" y="365002"/>
                  </a:cubicBezTo>
                  <a:cubicBezTo>
                    <a:pt x="965343" y="359376"/>
                    <a:pt x="967039" y="353839"/>
                    <a:pt x="968557" y="348124"/>
                  </a:cubicBezTo>
                  <a:cubicBezTo>
                    <a:pt x="999796"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0" y="131936"/>
                  </a:cubicBezTo>
                  <a:cubicBezTo>
                    <a:pt x="784517" y="192033"/>
                    <a:pt x="748993" y="256149"/>
                    <a:pt x="717844" y="322049"/>
                  </a:cubicBezTo>
                  <a:cubicBezTo>
                    <a:pt x="681251" y="399381"/>
                    <a:pt x="650369" y="479301"/>
                    <a:pt x="622432" y="560115"/>
                  </a:cubicBezTo>
                  <a:cubicBezTo>
                    <a:pt x="621005" y="563955"/>
                    <a:pt x="619666" y="567794"/>
                    <a:pt x="618595" y="571634"/>
                  </a:cubicBezTo>
                  <a:cubicBezTo>
                    <a:pt x="614132" y="584403"/>
                    <a:pt x="609759" y="597173"/>
                    <a:pt x="605653" y="609943"/>
                  </a:cubicBezTo>
                  <a:cubicBezTo>
                    <a:pt x="605117" y="611014"/>
                    <a:pt x="604760" y="612086"/>
                    <a:pt x="604492" y="613068"/>
                  </a:cubicBezTo>
                  <a:cubicBezTo>
                    <a:pt x="589052" y="659770"/>
                    <a:pt x="574414" y="706740"/>
                    <a:pt x="559688" y="753711"/>
                  </a:cubicBezTo>
                  <a:cubicBezTo>
                    <a:pt x="549959" y="785054"/>
                    <a:pt x="539694" y="815951"/>
                    <a:pt x="528895" y="846401"/>
                  </a:cubicBezTo>
                  <a:cubicBezTo>
                    <a:pt x="527645" y="849883"/>
                    <a:pt x="526485" y="853366"/>
                    <a:pt x="525146" y="856848"/>
                  </a:cubicBezTo>
                  <a:cubicBezTo>
                    <a:pt x="463562" y="1028388"/>
                    <a:pt x="384661" y="1187872"/>
                    <a:pt x="292909" y="1348785"/>
                  </a:cubicBezTo>
                  <a:cubicBezTo>
                    <a:pt x="329592" y="1237075"/>
                    <a:pt x="386090" y="1151617"/>
                    <a:pt x="408314" y="1039639"/>
                  </a:cubicBezTo>
                  <a:cubicBezTo>
                    <a:pt x="416436" y="998384"/>
                    <a:pt x="422862" y="956504"/>
                    <a:pt x="427057" y="913999"/>
                  </a:cubicBezTo>
                  <a:cubicBezTo>
                    <a:pt x="427771" y="908373"/>
                    <a:pt x="428306" y="902568"/>
                    <a:pt x="428753" y="896854"/>
                  </a:cubicBezTo>
                  <a:cubicBezTo>
                    <a:pt x="430359" y="877387"/>
                    <a:pt x="431698" y="857830"/>
                    <a:pt x="432412" y="838275"/>
                  </a:cubicBezTo>
                  <a:cubicBezTo>
                    <a:pt x="432502" y="833721"/>
                    <a:pt x="432590" y="828898"/>
                    <a:pt x="432680" y="824344"/>
                  </a:cubicBezTo>
                  <a:cubicBezTo>
                    <a:pt x="433394" y="796484"/>
                    <a:pt x="433037" y="768802"/>
                    <a:pt x="431519" y="741120"/>
                  </a:cubicBezTo>
                  <a:cubicBezTo>
                    <a:pt x="428663" y="689774"/>
                    <a:pt x="421791" y="638696"/>
                    <a:pt x="410456" y="588511"/>
                  </a:cubicBezTo>
                  <a:cubicBezTo>
                    <a:pt x="405011" y="564759"/>
                    <a:pt x="389392" y="460192"/>
                    <a:pt x="355922" y="465461"/>
                  </a:cubicBezTo>
                  <a:cubicBezTo>
                    <a:pt x="301477" y="474033"/>
                    <a:pt x="266669" y="533505"/>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5" y="701829"/>
                    <a:pt x="197587" y="706026"/>
                  </a:cubicBezTo>
                  <a:cubicBezTo>
                    <a:pt x="194998" y="714420"/>
                    <a:pt x="192231" y="722635"/>
                    <a:pt x="189465" y="730940"/>
                  </a:cubicBezTo>
                  <a:cubicBezTo>
                    <a:pt x="159922" y="820147"/>
                    <a:pt x="135734" y="910962"/>
                    <a:pt x="115563" y="1002760"/>
                  </a:cubicBezTo>
                  <a:cubicBezTo>
                    <a:pt x="114492" y="1007403"/>
                    <a:pt x="113510" y="1012046"/>
                    <a:pt x="112439" y="1016779"/>
                  </a:cubicBezTo>
                  <a:cubicBezTo>
                    <a:pt x="108690" y="1034281"/>
                    <a:pt x="105120" y="1051873"/>
                    <a:pt x="101640" y="1069464"/>
                  </a:cubicBezTo>
                  <a:cubicBezTo>
                    <a:pt x="100479" y="1074733"/>
                    <a:pt x="99498" y="1079912"/>
                    <a:pt x="98515" y="1085091"/>
                  </a:cubicBezTo>
                  <a:cubicBezTo>
                    <a:pt x="95659" y="1099200"/>
                    <a:pt x="92982" y="1113399"/>
                    <a:pt x="90483" y="1127507"/>
                  </a:cubicBezTo>
                  <a:cubicBezTo>
                    <a:pt x="58084" y="1307262"/>
                    <a:pt x="33182" y="1494160"/>
                    <a:pt x="21312" y="1680166"/>
                  </a:cubicBezTo>
                  <a:cubicBezTo>
                    <a:pt x="19705" y="1705437"/>
                    <a:pt x="18277" y="1730797"/>
                    <a:pt x="17384" y="1756068"/>
                  </a:cubicBezTo>
                  <a:cubicBezTo>
                    <a:pt x="17116" y="1760265"/>
                    <a:pt x="16938" y="1764462"/>
                    <a:pt x="16849" y="1768748"/>
                  </a:cubicBezTo>
                  <a:cubicBezTo>
                    <a:pt x="16045" y="1787233"/>
                    <a:pt x="15421" y="1805896"/>
                    <a:pt x="14974" y="1824469"/>
                  </a:cubicBezTo>
                  <a:cubicBezTo>
                    <a:pt x="10958" y="1828845"/>
                    <a:pt x="6763" y="1833488"/>
                    <a:pt x="2657" y="1837864"/>
                  </a:cubicBezTo>
                  <a:cubicBezTo>
                    <a:pt x="-3233" y="1844383"/>
                    <a:pt x="1586" y="1853044"/>
                    <a:pt x="8191" y="1853759"/>
                  </a:cubicBezTo>
                  <a:cubicBezTo>
                    <a:pt x="10244" y="1854027"/>
                    <a:pt x="12386" y="1853580"/>
                    <a:pt x="14528" y="1852062"/>
                  </a:cubicBezTo>
                  <a:cubicBezTo>
                    <a:pt x="13814" y="1893496"/>
                    <a:pt x="13635" y="1934930"/>
                    <a:pt x="14439" y="1976006"/>
                  </a:cubicBezTo>
                  <a:cubicBezTo>
                    <a:pt x="14974" y="1995652"/>
                    <a:pt x="42286" y="1996902"/>
                    <a:pt x="44874" y="1977524"/>
                  </a:cubicBezTo>
                  <a:cubicBezTo>
                    <a:pt x="52372" y="1921178"/>
                    <a:pt x="58084" y="1864564"/>
                    <a:pt x="62903" y="1807860"/>
                  </a:cubicBezTo>
                  <a:cubicBezTo>
                    <a:pt x="112886" y="1761158"/>
                    <a:pt x="160993" y="1712402"/>
                    <a:pt x="207405" y="1661949"/>
                  </a:cubicBezTo>
                  <a:cubicBezTo>
                    <a:pt x="211778" y="1664360"/>
                    <a:pt x="217133" y="1664985"/>
                    <a:pt x="222935" y="1662306"/>
                  </a:cubicBezTo>
                  <a:cubicBezTo>
                    <a:pt x="455618" y="1551221"/>
                    <a:pt x="675538" y="1413347"/>
                    <a:pt x="880910" y="1257345"/>
                  </a:cubicBezTo>
                  <a:cubicBezTo>
                    <a:pt x="985337" y="1178050"/>
                    <a:pt x="1096635" y="1092860"/>
                    <a:pt x="1195974" y="997670"/>
                  </a:cubicBezTo>
                  <a:cubicBezTo>
                    <a:pt x="1198741" y="994902"/>
                    <a:pt x="1201508" y="992312"/>
                    <a:pt x="1204096" y="989633"/>
                  </a:cubicBezTo>
                  <a:cubicBezTo>
                    <a:pt x="1211058" y="983025"/>
                    <a:pt x="1217931" y="976149"/>
                    <a:pt x="1224803" y="969273"/>
                  </a:cubicBezTo>
                  <a:cubicBezTo>
                    <a:pt x="1231229" y="962933"/>
                    <a:pt x="1237655" y="956325"/>
                    <a:pt x="1243992" y="949717"/>
                  </a:cubicBezTo>
                  <a:cubicBezTo>
                    <a:pt x="1300401" y="891228"/>
                    <a:pt x="1351453" y="828809"/>
                    <a:pt x="1393313" y="761926"/>
                  </a:cubicBezTo>
                  <a:cubicBezTo>
                    <a:pt x="1406612" y="740673"/>
                    <a:pt x="1419822" y="717367"/>
                    <a:pt x="1431603" y="692721"/>
                  </a:cubicBezTo>
                  <a:cubicBezTo>
                    <a:pt x="1434548" y="686738"/>
                    <a:pt x="1437404" y="680398"/>
                    <a:pt x="1440171" y="674147"/>
                  </a:cubicBezTo>
                  <a:cubicBezTo>
                    <a:pt x="1464002" y="619765"/>
                    <a:pt x="1480156" y="560740"/>
                    <a:pt x="1475248" y="504930"/>
                  </a:cubicBezTo>
                  <a:cubicBezTo>
                    <a:pt x="1469536" y="439564"/>
                    <a:pt x="1421160" y="406167"/>
                    <a:pt x="1358772"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3" name="Google Shape;1113;p22"/>
            <p:cNvSpPr/>
            <p:nvPr/>
          </p:nvSpPr>
          <p:spPr>
            <a:xfrm>
              <a:off x="5853409" y="6339903"/>
              <a:ext cx="415206" cy="1270868"/>
            </a:xfrm>
            <a:custGeom>
              <a:avLst/>
              <a:gdLst/>
              <a:ahLst/>
              <a:cxnLst/>
              <a:rect l="l" t="t" r="r" b="b"/>
              <a:pathLst>
                <a:path w="415206" h="1270868" extrusionOk="0">
                  <a:moveTo>
                    <a:pt x="142895" y="918861"/>
                  </a:moveTo>
                  <a:cubicBezTo>
                    <a:pt x="93091" y="1036554"/>
                    <a:pt x="41324" y="1152729"/>
                    <a:pt x="0" y="1270869"/>
                  </a:cubicBezTo>
                  <a:cubicBezTo>
                    <a:pt x="982" y="1245598"/>
                    <a:pt x="2410" y="1220238"/>
                    <a:pt x="3927" y="1194967"/>
                  </a:cubicBezTo>
                  <a:cubicBezTo>
                    <a:pt x="36326" y="1115225"/>
                    <a:pt x="71849" y="1037000"/>
                    <a:pt x="104873" y="961188"/>
                  </a:cubicBezTo>
                  <a:cubicBezTo>
                    <a:pt x="152445" y="852692"/>
                    <a:pt x="195911" y="743392"/>
                    <a:pt x="227685" y="630164"/>
                  </a:cubicBezTo>
                  <a:cubicBezTo>
                    <a:pt x="178863" y="624806"/>
                    <a:pt x="129863" y="611233"/>
                    <a:pt x="81131" y="599892"/>
                  </a:cubicBezTo>
                  <a:cubicBezTo>
                    <a:pt x="82113" y="594624"/>
                    <a:pt x="83095" y="589534"/>
                    <a:pt x="84255" y="584265"/>
                  </a:cubicBezTo>
                  <a:cubicBezTo>
                    <a:pt x="134059" y="592481"/>
                    <a:pt x="185111" y="602572"/>
                    <a:pt x="229202" y="622395"/>
                  </a:cubicBezTo>
                  <a:cubicBezTo>
                    <a:pt x="229381" y="622485"/>
                    <a:pt x="229470" y="622842"/>
                    <a:pt x="229738" y="622842"/>
                  </a:cubicBezTo>
                  <a:cubicBezTo>
                    <a:pt x="232773" y="611769"/>
                    <a:pt x="235807" y="600517"/>
                    <a:pt x="238663" y="589355"/>
                  </a:cubicBezTo>
                  <a:cubicBezTo>
                    <a:pt x="207157" y="575871"/>
                    <a:pt x="178507" y="556852"/>
                    <a:pt x="145572" y="545957"/>
                  </a:cubicBezTo>
                  <a:cubicBezTo>
                    <a:pt x="129417" y="540510"/>
                    <a:pt x="111567" y="537296"/>
                    <a:pt x="95054" y="531491"/>
                  </a:cubicBezTo>
                  <a:cubicBezTo>
                    <a:pt x="96126" y="526847"/>
                    <a:pt x="97108" y="522204"/>
                    <a:pt x="98179" y="517471"/>
                  </a:cubicBezTo>
                  <a:cubicBezTo>
                    <a:pt x="148250" y="530330"/>
                    <a:pt x="200016" y="547922"/>
                    <a:pt x="241251" y="578372"/>
                  </a:cubicBezTo>
                  <a:cubicBezTo>
                    <a:pt x="249284" y="545064"/>
                    <a:pt x="256603" y="511667"/>
                    <a:pt x="262137" y="477645"/>
                  </a:cubicBezTo>
                  <a:cubicBezTo>
                    <a:pt x="274811" y="401207"/>
                    <a:pt x="282844" y="324233"/>
                    <a:pt x="292215" y="247348"/>
                  </a:cubicBezTo>
                  <a:cubicBezTo>
                    <a:pt x="254997" y="239222"/>
                    <a:pt x="217153" y="231007"/>
                    <a:pt x="180113" y="220827"/>
                  </a:cubicBezTo>
                  <a:cubicBezTo>
                    <a:pt x="181452" y="216720"/>
                    <a:pt x="182701" y="212612"/>
                    <a:pt x="184219" y="208415"/>
                  </a:cubicBezTo>
                  <a:cubicBezTo>
                    <a:pt x="220723" y="217612"/>
                    <a:pt x="257139" y="228774"/>
                    <a:pt x="293286" y="238508"/>
                  </a:cubicBezTo>
                  <a:cubicBezTo>
                    <a:pt x="295161" y="223685"/>
                    <a:pt x="296946" y="208951"/>
                    <a:pt x="298909" y="194127"/>
                  </a:cubicBezTo>
                  <a:cubicBezTo>
                    <a:pt x="265172" y="183769"/>
                    <a:pt x="235004" y="165642"/>
                    <a:pt x="203676" y="149657"/>
                  </a:cubicBezTo>
                  <a:cubicBezTo>
                    <a:pt x="204658" y="146711"/>
                    <a:pt x="205818" y="143496"/>
                    <a:pt x="206978" y="140549"/>
                  </a:cubicBezTo>
                  <a:cubicBezTo>
                    <a:pt x="238663" y="151890"/>
                    <a:pt x="268563" y="168142"/>
                    <a:pt x="301051" y="177876"/>
                  </a:cubicBezTo>
                  <a:cubicBezTo>
                    <a:pt x="309262" y="119029"/>
                    <a:pt x="319437" y="60271"/>
                    <a:pt x="334343" y="2050"/>
                  </a:cubicBezTo>
                  <a:cubicBezTo>
                    <a:pt x="335325" y="-1790"/>
                    <a:pt x="340948" y="264"/>
                    <a:pt x="340323" y="4104"/>
                  </a:cubicBezTo>
                  <a:cubicBezTo>
                    <a:pt x="314618" y="141085"/>
                    <a:pt x="306585" y="280567"/>
                    <a:pt x="287931" y="418620"/>
                  </a:cubicBezTo>
                  <a:cubicBezTo>
                    <a:pt x="305782" y="403350"/>
                    <a:pt x="327381" y="392009"/>
                    <a:pt x="347106" y="379776"/>
                  </a:cubicBezTo>
                  <a:cubicBezTo>
                    <a:pt x="369508" y="365756"/>
                    <a:pt x="392179" y="352183"/>
                    <a:pt x="415207" y="338967"/>
                  </a:cubicBezTo>
                  <a:cubicBezTo>
                    <a:pt x="415117" y="343521"/>
                    <a:pt x="415028" y="348343"/>
                    <a:pt x="414938" y="352897"/>
                  </a:cubicBezTo>
                  <a:cubicBezTo>
                    <a:pt x="393964" y="365041"/>
                    <a:pt x="373168" y="377186"/>
                    <a:pt x="352372" y="389688"/>
                  </a:cubicBezTo>
                  <a:cubicBezTo>
                    <a:pt x="330683" y="402725"/>
                    <a:pt x="309887" y="418620"/>
                    <a:pt x="286592" y="428443"/>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541" y="474966"/>
                  </a:cubicBezTo>
                  <a:cubicBezTo>
                    <a:pt x="277310" y="489700"/>
                    <a:pt x="274900" y="504256"/>
                    <a:pt x="272133" y="518811"/>
                  </a:cubicBezTo>
                  <a:cubicBezTo>
                    <a:pt x="246785" y="657668"/>
                    <a:pt x="197696"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4" name="Google Shape;1114;p22"/>
            <p:cNvSpPr/>
            <p:nvPr/>
          </p:nvSpPr>
          <p:spPr>
            <a:xfrm>
              <a:off x="5836114" y="5856549"/>
              <a:ext cx="1448062" cy="1852092"/>
            </a:xfrm>
            <a:custGeom>
              <a:avLst/>
              <a:gdLst/>
              <a:ahLst/>
              <a:cxnLst/>
              <a:rect l="l" t="t" r="r" b="b"/>
              <a:pathLst>
                <a:path w="1448062"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2"/>
                  </a:cubicBezTo>
                  <a:cubicBezTo>
                    <a:pt x="1437315" y="678642"/>
                    <a:pt x="1434459" y="684983"/>
                    <a:pt x="1431514" y="690965"/>
                  </a:cubicBezTo>
                  <a:cubicBezTo>
                    <a:pt x="1395277" y="697484"/>
                    <a:pt x="1358593" y="701502"/>
                    <a:pt x="1324677" y="700788"/>
                  </a:cubicBezTo>
                  <a:cubicBezTo>
                    <a:pt x="1262379" y="797408"/>
                    <a:pt x="1186781" y="885454"/>
                    <a:pt x="1103508" y="966893"/>
                  </a:cubicBezTo>
                  <a:cubicBezTo>
                    <a:pt x="1149919" y="961446"/>
                    <a:pt x="1196956" y="953230"/>
                    <a:pt x="1243903" y="947962"/>
                  </a:cubicBezTo>
                  <a:cubicBezTo>
                    <a:pt x="1237566" y="954570"/>
                    <a:pt x="1231140" y="961178"/>
                    <a:pt x="1224713" y="967518"/>
                  </a:cubicBezTo>
                  <a:cubicBezTo>
                    <a:pt x="1183211" y="971179"/>
                    <a:pt x="1141083" y="971983"/>
                    <a:pt x="1100741" y="973144"/>
                  </a:cubicBezTo>
                  <a:cubicBezTo>
                    <a:pt x="1099670" y="973233"/>
                    <a:pt x="1098956" y="972519"/>
                    <a:pt x="1098599" y="971625"/>
                  </a:cubicBezTo>
                  <a:cubicBezTo>
                    <a:pt x="1088156" y="981716"/>
                    <a:pt x="1077714" y="991806"/>
                    <a:pt x="1067092" y="1001719"/>
                  </a:cubicBezTo>
                  <a:cubicBezTo>
                    <a:pt x="1111451" y="992967"/>
                    <a:pt x="1159648" y="987431"/>
                    <a:pt x="1204007" y="987877"/>
                  </a:cubicBezTo>
                  <a:cubicBezTo>
                    <a:pt x="1201418" y="990557"/>
                    <a:pt x="1198652" y="993236"/>
                    <a:pt x="1195885" y="995914"/>
                  </a:cubicBezTo>
                  <a:cubicBezTo>
                    <a:pt x="1152775" y="1003951"/>
                    <a:pt x="1105471" y="1007433"/>
                    <a:pt x="1061648" y="1006898"/>
                  </a:cubicBezTo>
                  <a:cubicBezTo>
                    <a:pt x="1000688" y="1063333"/>
                    <a:pt x="936693" y="1116555"/>
                    <a:pt x="871449" y="1167096"/>
                  </a:cubicBezTo>
                  <a:cubicBezTo>
                    <a:pt x="870646" y="1168793"/>
                    <a:pt x="869129" y="1169775"/>
                    <a:pt x="867611" y="1170222"/>
                  </a:cubicBezTo>
                  <a:cubicBezTo>
                    <a:pt x="822092" y="1205405"/>
                    <a:pt x="776216" y="1239427"/>
                    <a:pt x="730518" y="1272467"/>
                  </a:cubicBezTo>
                  <a:cubicBezTo>
                    <a:pt x="553886" y="1399626"/>
                    <a:pt x="371809" y="1519819"/>
                    <a:pt x="203477" y="1658229"/>
                  </a:cubicBezTo>
                  <a:cubicBezTo>
                    <a:pt x="131718" y="1717076"/>
                    <a:pt x="63796" y="1780477"/>
                    <a:pt x="8191" y="1852093"/>
                  </a:cubicBezTo>
                  <a:cubicBezTo>
                    <a:pt x="1586" y="1851378"/>
                    <a:pt x="-3233" y="1842717"/>
                    <a:pt x="2657" y="1836198"/>
                  </a:cubicBezTo>
                  <a:cubicBezTo>
                    <a:pt x="6763" y="1831822"/>
                    <a:pt x="10869" y="1827179"/>
                    <a:pt x="14974" y="1822803"/>
                  </a:cubicBezTo>
                  <a:cubicBezTo>
                    <a:pt x="15421" y="1804230"/>
                    <a:pt x="16045" y="1785567"/>
                    <a:pt x="16849" y="1767082"/>
                  </a:cubicBezTo>
                  <a:cubicBezTo>
                    <a:pt x="149836" y="1583398"/>
                    <a:pt x="286572" y="1402394"/>
                    <a:pt x="414383" y="1214959"/>
                  </a:cubicBezTo>
                  <a:cubicBezTo>
                    <a:pt x="454636" y="1155934"/>
                    <a:pt x="493640" y="1096195"/>
                    <a:pt x="531126" y="1035919"/>
                  </a:cubicBezTo>
                  <a:cubicBezTo>
                    <a:pt x="530769" y="1034491"/>
                    <a:pt x="531216" y="1032973"/>
                    <a:pt x="532822" y="1032348"/>
                  </a:cubicBezTo>
                  <a:cubicBezTo>
                    <a:pt x="533090" y="1032258"/>
                    <a:pt x="533268" y="1032258"/>
                    <a:pt x="533536" y="1032079"/>
                  </a:cubicBezTo>
                  <a:cubicBezTo>
                    <a:pt x="552904" y="1000915"/>
                    <a:pt x="571647" y="969572"/>
                    <a:pt x="590123" y="937961"/>
                  </a:cubicBezTo>
                  <a:cubicBezTo>
                    <a:pt x="575485" y="917511"/>
                    <a:pt x="560759" y="899116"/>
                    <a:pt x="542551" y="881079"/>
                  </a:cubicBezTo>
                  <a:cubicBezTo>
                    <a:pt x="535143" y="873667"/>
                    <a:pt x="533536" y="868577"/>
                    <a:pt x="528538" y="860004"/>
                  </a:cubicBezTo>
                  <a:cubicBezTo>
                    <a:pt x="527556" y="858219"/>
                    <a:pt x="526396" y="856611"/>
                    <a:pt x="525235" y="855272"/>
                  </a:cubicBezTo>
                  <a:cubicBezTo>
                    <a:pt x="526574" y="851789"/>
                    <a:pt x="527824" y="848306"/>
                    <a:pt x="528984" y="844824"/>
                  </a:cubicBezTo>
                  <a:cubicBezTo>
                    <a:pt x="537106" y="854647"/>
                    <a:pt x="543622" y="866077"/>
                    <a:pt x="553797" y="876167"/>
                  </a:cubicBezTo>
                  <a:cubicBezTo>
                    <a:pt x="570844" y="893044"/>
                    <a:pt x="585749" y="909475"/>
                    <a:pt x="594139" y="930906"/>
                  </a:cubicBezTo>
                  <a:cubicBezTo>
                    <a:pt x="633232" y="863844"/>
                    <a:pt x="670540" y="796157"/>
                    <a:pt x="705438" y="727220"/>
                  </a:cubicBezTo>
                  <a:cubicBezTo>
                    <a:pt x="676877" y="697663"/>
                    <a:pt x="652868" y="663105"/>
                    <a:pt x="625735" y="632565"/>
                  </a:cubicBezTo>
                  <a:cubicBezTo>
                    <a:pt x="619041" y="625064"/>
                    <a:pt x="611722" y="618278"/>
                    <a:pt x="604582" y="611402"/>
                  </a:cubicBezTo>
                  <a:cubicBezTo>
                    <a:pt x="604850" y="610420"/>
                    <a:pt x="605207" y="609259"/>
                    <a:pt x="605742" y="608276"/>
                  </a:cubicBezTo>
                  <a:cubicBezTo>
                    <a:pt x="622522" y="624618"/>
                    <a:pt x="641175" y="639352"/>
                    <a:pt x="656438" y="656676"/>
                  </a:cubicBezTo>
                  <a:cubicBezTo>
                    <a:pt x="674735" y="677035"/>
                    <a:pt x="692943" y="699359"/>
                    <a:pt x="707759" y="722755"/>
                  </a:cubicBezTo>
                  <a:cubicBezTo>
                    <a:pt x="712935" y="712397"/>
                    <a:pt x="717844" y="702038"/>
                    <a:pt x="722842" y="691769"/>
                  </a:cubicBezTo>
                  <a:cubicBezTo>
                    <a:pt x="692943" y="667659"/>
                    <a:pt x="672861" y="634083"/>
                    <a:pt x="648941" y="604258"/>
                  </a:cubicBezTo>
                  <a:cubicBezTo>
                    <a:pt x="639569" y="592382"/>
                    <a:pt x="629037" y="581309"/>
                    <a:pt x="618595" y="570057"/>
                  </a:cubicBezTo>
                  <a:cubicBezTo>
                    <a:pt x="619755" y="566128"/>
                    <a:pt x="621005" y="562378"/>
                    <a:pt x="622432" y="558538"/>
                  </a:cubicBezTo>
                  <a:cubicBezTo>
                    <a:pt x="636535" y="572022"/>
                    <a:pt x="650815" y="585416"/>
                    <a:pt x="662775" y="600686"/>
                  </a:cubicBezTo>
                  <a:cubicBezTo>
                    <a:pt x="684374" y="628011"/>
                    <a:pt x="704456" y="655068"/>
                    <a:pt x="728911" y="679446"/>
                  </a:cubicBezTo>
                  <a:cubicBezTo>
                    <a:pt x="806830" y="519605"/>
                    <a:pt x="872342" y="354048"/>
                    <a:pt x="921074" y="181527"/>
                  </a:cubicBezTo>
                  <a:cubicBezTo>
                    <a:pt x="894298" y="156613"/>
                    <a:pt x="871895" y="125627"/>
                    <a:pt x="849403" y="95891"/>
                  </a:cubicBezTo>
                  <a:cubicBezTo>
                    <a:pt x="851278" y="93212"/>
                    <a:pt x="852974" y="90623"/>
                    <a:pt x="854848" y="88122"/>
                  </a:cubicBezTo>
                  <a:cubicBezTo>
                    <a:pt x="879482" y="112590"/>
                    <a:pt x="904830" y="137414"/>
                    <a:pt x="925626" y="164918"/>
                  </a:cubicBezTo>
                  <a:cubicBezTo>
                    <a:pt x="940263" y="111071"/>
                    <a:pt x="953741" y="56779"/>
                    <a:pt x="965076" y="1683"/>
                  </a:cubicBezTo>
                  <a:cubicBezTo>
                    <a:pt x="965701" y="-1086"/>
                    <a:pt x="970163" y="-192"/>
                    <a:pt x="969895" y="2576"/>
                  </a:cubicBezTo>
                  <a:cubicBezTo>
                    <a:pt x="952848" y="133396"/>
                    <a:pt x="921252" y="260822"/>
                    <a:pt x="878589" y="384856"/>
                  </a:cubicBezTo>
                  <a:cubicBezTo>
                    <a:pt x="894209" y="375390"/>
                    <a:pt x="911881" y="369229"/>
                    <a:pt x="928482" y="362532"/>
                  </a:cubicBezTo>
                  <a:cubicBezTo>
                    <a:pt x="941513" y="357173"/>
                    <a:pt x="954990" y="351280"/>
                    <a:pt x="968824" y="346726"/>
                  </a:cubicBezTo>
                  <a:cubicBezTo>
                    <a:pt x="967307" y="352441"/>
                    <a:pt x="965701" y="357977"/>
                    <a:pt x="963826" y="363603"/>
                  </a:cubicBezTo>
                  <a:cubicBezTo>
                    <a:pt x="955169" y="366461"/>
                    <a:pt x="946600" y="369140"/>
                    <a:pt x="938032" y="372086"/>
                  </a:cubicBezTo>
                  <a:cubicBezTo>
                    <a:pt x="917950" y="379141"/>
                    <a:pt x="896619" y="389678"/>
                    <a:pt x="875108" y="394589"/>
                  </a:cubicBezTo>
                  <a:cubicBezTo>
                    <a:pt x="870735" y="407358"/>
                    <a:pt x="866094" y="420128"/>
                    <a:pt x="861453" y="432808"/>
                  </a:cubicBezTo>
                  <a:cubicBezTo>
                    <a:pt x="892334" y="419860"/>
                    <a:pt x="923484" y="404858"/>
                    <a:pt x="955169" y="391821"/>
                  </a:cubicBezTo>
                  <a:cubicBezTo>
                    <a:pt x="952759" y="399054"/>
                    <a:pt x="950438" y="406287"/>
                    <a:pt x="948028" y="413609"/>
                  </a:cubicBezTo>
                  <a:cubicBezTo>
                    <a:pt x="918307" y="422628"/>
                    <a:pt x="888229" y="430219"/>
                    <a:pt x="859222"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1" y="1026364"/>
                    <a:pt x="629037" y="1028329"/>
                    <a:pt x="610294" y="1030651"/>
                  </a:cubicBezTo>
                  <a:cubicBezTo>
                    <a:pt x="592175" y="1032973"/>
                    <a:pt x="574057" y="1036544"/>
                    <a:pt x="555939" y="1038152"/>
                  </a:cubicBezTo>
                  <a:cubicBezTo>
                    <a:pt x="535589" y="1070924"/>
                    <a:pt x="514793" y="1103517"/>
                    <a:pt x="493819"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8" y="1573397"/>
                    <a:pt x="429021" y="1460973"/>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9"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6" y="1046814"/>
                    <a:pt x="1096100" y="949569"/>
                    <a:pt x="1190441" y="841163"/>
                  </a:cubicBezTo>
                  <a:cubicBezTo>
                    <a:pt x="1173482" y="769993"/>
                    <a:pt x="1155007" y="698913"/>
                    <a:pt x="1135728" y="628368"/>
                  </a:cubicBezTo>
                  <a:cubicBezTo>
                    <a:pt x="1138049" y="625868"/>
                    <a:pt x="1140280" y="623546"/>
                    <a:pt x="1142601" y="621314"/>
                  </a:cubicBezTo>
                  <a:cubicBezTo>
                    <a:pt x="1166163" y="690340"/>
                    <a:pt x="1184014" y="759635"/>
                    <a:pt x="1199008"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4" y="596132"/>
                    <a:pt x="1219537" y="635423"/>
                    <a:pt x="1227480" y="674177"/>
                  </a:cubicBezTo>
                  <a:cubicBezTo>
                    <a:pt x="1234174" y="707843"/>
                    <a:pt x="1244260" y="740436"/>
                    <a:pt x="1245599" y="774101"/>
                  </a:cubicBezTo>
                  <a:cubicBezTo>
                    <a:pt x="1324410" y="673642"/>
                    <a:pt x="1392063" y="563985"/>
                    <a:pt x="1443920" y="441381"/>
                  </a:cubicBezTo>
                  <a:cubicBezTo>
                    <a:pt x="1444723" y="438345"/>
                    <a:pt x="1448829"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15" name="Google Shape;1115;p22"/>
          <p:cNvSpPr/>
          <p:nvPr/>
        </p:nvSpPr>
        <p:spPr>
          <a:xfrm>
            <a:off x="8507801" y="4330893"/>
            <a:ext cx="383964" cy="851388"/>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6" name="Google Shape;1116;p22"/>
          <p:cNvGrpSpPr/>
          <p:nvPr/>
        </p:nvGrpSpPr>
        <p:grpSpPr>
          <a:xfrm rot="-3307569">
            <a:off x="416367" y="-347505"/>
            <a:ext cx="593708" cy="1665227"/>
            <a:chOff x="2844040" y="-543246"/>
            <a:chExt cx="770462" cy="2160983"/>
          </a:xfrm>
        </p:grpSpPr>
        <p:grpSp>
          <p:nvGrpSpPr>
            <p:cNvPr id="1117" name="Google Shape;1117;p22"/>
            <p:cNvGrpSpPr/>
            <p:nvPr/>
          </p:nvGrpSpPr>
          <p:grpSpPr>
            <a:xfrm>
              <a:off x="2844040" y="-107906"/>
              <a:ext cx="581167" cy="1454274"/>
              <a:chOff x="2844040" y="-107906"/>
              <a:chExt cx="581167" cy="1454274"/>
            </a:xfrm>
          </p:grpSpPr>
          <p:sp>
            <p:nvSpPr>
              <p:cNvPr id="1118" name="Google Shape;1118;p22"/>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9" name="Google Shape;1119;p22"/>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0" name="Google Shape;1120;p22"/>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1" name="Google Shape;1121;p22"/>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2" name="Google Shape;1122;p22"/>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3" name="Google Shape;1123;p22"/>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4" name="Google Shape;1124;p22"/>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5" name="Google Shape;1125;p22"/>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6" name="Google Shape;1126;p22"/>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7" name="Google Shape;1127;p22"/>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8" name="Google Shape;1128;p22"/>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9" name="Google Shape;1129;p22"/>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0" name="Google Shape;1130;p22"/>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31" name="Google Shape;1131;p22"/>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2">
  <p:cSld name="SECTION_TITLE_AND_DESCRIPTION_1">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460637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43" name="Google Shape;1243;p25"/>
          <p:cNvSpPr txBox="1">
            <a:spLocks noGrp="1"/>
          </p:cNvSpPr>
          <p:nvPr>
            <p:ph type="subTitle" idx="1"/>
          </p:nvPr>
        </p:nvSpPr>
        <p:spPr>
          <a:xfrm>
            <a:off x="460637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1244" name="Google Shape;1244;p25"/>
          <p:cNvSpPr/>
          <p:nvPr/>
        </p:nvSpPr>
        <p:spPr>
          <a:xfrm>
            <a:off x="7516417" y="-2874370"/>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5"/>
          <p:cNvSpPr/>
          <p:nvPr/>
        </p:nvSpPr>
        <p:spPr>
          <a:xfrm>
            <a:off x="5654322" y="4341941"/>
            <a:ext cx="380124" cy="842874"/>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46" name="Google Shape;1246;p25"/>
          <p:cNvGrpSpPr/>
          <p:nvPr/>
        </p:nvGrpSpPr>
        <p:grpSpPr>
          <a:xfrm rot="-4517900">
            <a:off x="-123069" y="143157"/>
            <a:ext cx="1187781" cy="1066381"/>
            <a:chOff x="1107903" y="-140329"/>
            <a:chExt cx="2031283" cy="1939431"/>
          </a:xfrm>
        </p:grpSpPr>
        <p:sp>
          <p:nvSpPr>
            <p:cNvPr id="1247" name="Google Shape;1247;p25"/>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8" name="Google Shape;1248;p25"/>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9" name="Google Shape;1249;p25"/>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0" name="Google Shape;1250;p25"/>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1" name="Google Shape;1251;p25"/>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2" name="Google Shape;1252;p25"/>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3" name="Google Shape;1253;p25"/>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4" name="Google Shape;1254;p25"/>
          <p:cNvGrpSpPr/>
          <p:nvPr/>
        </p:nvGrpSpPr>
        <p:grpSpPr>
          <a:xfrm>
            <a:off x="7709480" y="3184775"/>
            <a:ext cx="1442594" cy="2000047"/>
            <a:chOff x="7103278" y="2422617"/>
            <a:chExt cx="1977782" cy="2742420"/>
          </a:xfrm>
        </p:grpSpPr>
        <p:sp>
          <p:nvSpPr>
            <p:cNvPr id="1255" name="Google Shape;1255;p25"/>
            <p:cNvSpPr/>
            <p:nvPr/>
          </p:nvSpPr>
          <p:spPr>
            <a:xfrm>
              <a:off x="7103278" y="3754398"/>
              <a:ext cx="1621732" cy="1337891"/>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56" name="Google Shape;1256;p25"/>
            <p:cNvGrpSpPr/>
            <p:nvPr/>
          </p:nvGrpSpPr>
          <p:grpSpPr>
            <a:xfrm>
              <a:off x="7499126" y="3527971"/>
              <a:ext cx="1099125" cy="1482809"/>
              <a:chOff x="10520119" y="5072374"/>
              <a:chExt cx="1476128" cy="1991417"/>
            </a:xfrm>
          </p:grpSpPr>
          <p:sp>
            <p:nvSpPr>
              <p:cNvPr id="1257" name="Google Shape;1257;p25"/>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8" name="Google Shape;1258;p25"/>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9" name="Google Shape;1259;p25"/>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60" name="Google Shape;1260;p25"/>
            <p:cNvGrpSpPr/>
            <p:nvPr/>
          </p:nvGrpSpPr>
          <p:grpSpPr>
            <a:xfrm>
              <a:off x="7955953" y="2422617"/>
              <a:ext cx="1125107" cy="2742420"/>
              <a:chOff x="11133639" y="3587881"/>
              <a:chExt cx="1511022" cy="3683078"/>
            </a:xfrm>
          </p:grpSpPr>
          <p:grpSp>
            <p:nvGrpSpPr>
              <p:cNvPr id="1261" name="Google Shape;1261;p25"/>
              <p:cNvGrpSpPr/>
              <p:nvPr/>
            </p:nvGrpSpPr>
            <p:grpSpPr>
              <a:xfrm>
                <a:off x="11133639" y="3587881"/>
                <a:ext cx="1511022" cy="3683078"/>
                <a:chOff x="11133639" y="3587881"/>
                <a:chExt cx="1511022" cy="3683078"/>
              </a:xfrm>
            </p:grpSpPr>
            <p:sp>
              <p:nvSpPr>
                <p:cNvPr id="1262" name="Google Shape;1262;p25"/>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3" name="Google Shape;1263;p25"/>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4" name="Google Shape;1264;p25"/>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5" name="Google Shape;1265;p25"/>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6" name="Google Shape;1266;p25"/>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7" name="Google Shape;1267;p25"/>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8" name="Google Shape;1268;p25"/>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9" name="Google Shape;1269;p25"/>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0" name="Google Shape;1270;p25"/>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1" name="Google Shape;1271;p25"/>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2" name="Google Shape;1272;p25"/>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3" name="Google Shape;1273;p25"/>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4" name="Google Shape;1274;p25"/>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5" name="Google Shape;1275;p25"/>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76" name="Google Shape;1276;p25"/>
              <p:cNvGrpSpPr/>
              <p:nvPr/>
            </p:nvGrpSpPr>
            <p:grpSpPr>
              <a:xfrm>
                <a:off x="11138632" y="3588037"/>
                <a:ext cx="1190014" cy="3304078"/>
                <a:chOff x="11138632" y="3588037"/>
                <a:chExt cx="1190014" cy="3304078"/>
              </a:xfrm>
            </p:grpSpPr>
            <p:sp>
              <p:nvSpPr>
                <p:cNvPr id="1277" name="Google Shape;1277;p25"/>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8" name="Google Shape;1278;p25"/>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9" name="Google Shape;1279;p25"/>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0" name="Google Shape;1280;p25"/>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1" name="Google Shape;1281;p25"/>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2" name="Google Shape;1282;p25"/>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3" name="Google Shape;1283;p25"/>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4" name="Google Shape;1284;p25"/>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5" name="Google Shape;1285;p25"/>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6" name="Google Shape;1286;p25"/>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7" name="Google Shape;1287;p25"/>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8" name="Google Shape;1288;p25"/>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9" name="Google Shape;1289;p25"/>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0" name="Google Shape;1290;p25"/>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1" name="Google Shape;1291;p25"/>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92" name="Google Shape;1292;p25"/>
            <p:cNvGrpSpPr/>
            <p:nvPr/>
          </p:nvGrpSpPr>
          <p:grpSpPr>
            <a:xfrm>
              <a:off x="7267427" y="4254297"/>
              <a:ext cx="622308" cy="627804"/>
              <a:chOff x="10208946" y="6047833"/>
              <a:chExt cx="835761" cy="843142"/>
            </a:xfrm>
          </p:grpSpPr>
          <p:sp>
            <p:nvSpPr>
              <p:cNvPr id="1293" name="Google Shape;1293;p25"/>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94" name="Google Shape;1294;p25"/>
              <p:cNvGrpSpPr/>
              <p:nvPr/>
            </p:nvGrpSpPr>
            <p:grpSpPr>
              <a:xfrm>
                <a:off x="10432938" y="6676902"/>
                <a:ext cx="312503" cy="166317"/>
                <a:chOff x="10432938" y="6676902"/>
                <a:chExt cx="312503" cy="166317"/>
              </a:xfrm>
            </p:grpSpPr>
            <p:sp>
              <p:nvSpPr>
                <p:cNvPr id="1295" name="Google Shape;1295;p25"/>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6" name="Google Shape;1296;p25"/>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7" name="Google Shape;1297;p25"/>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8" name="Google Shape;1298;p25"/>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9" name="Google Shape;1299;p25"/>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0" name="Google Shape;1300;p25"/>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1" name="Google Shape;1301;p25"/>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2" name="Google Shape;1302;p25"/>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3" name="Google Shape;1303;p25"/>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04" name="Google Shape;1304;p25"/>
              <p:cNvGrpSpPr/>
              <p:nvPr/>
            </p:nvGrpSpPr>
            <p:grpSpPr>
              <a:xfrm>
                <a:off x="10449644" y="6145067"/>
                <a:ext cx="229105" cy="159063"/>
                <a:chOff x="10449644" y="6145067"/>
                <a:chExt cx="229105" cy="159063"/>
              </a:xfrm>
            </p:grpSpPr>
            <p:sp>
              <p:nvSpPr>
                <p:cNvPr id="1305" name="Google Shape;1305;p25"/>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6" name="Google Shape;1306;p25"/>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7" name="Google Shape;1307;p25"/>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8" name="Google Shape;1308;p25"/>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9" name="Google Shape;1309;p25"/>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0" name="Google Shape;1310;p25"/>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1" name="Google Shape;1311;p25"/>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2" name="Google Shape;1312;p25"/>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3" name="Google Shape;1313;p25"/>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60" r:id="rId5"/>
    <p:sldLayoutId id="2147483661" r:id="rId6"/>
    <p:sldLayoutId id="2147483662" r:id="rId7"/>
    <p:sldLayoutId id="2147483668" r:id="rId8"/>
    <p:sldLayoutId id="2147483671" r:id="rId9"/>
    <p:sldLayoutId id="2147483672" r:id="rId10"/>
    <p:sldLayoutId id="2147483677" r:id="rId11"/>
    <p:sldLayoutId id="2147483678" r:id="rId12"/>
    <p:sldLayoutId id="2147483680" r:id="rId13"/>
    <p:sldLayoutId id="2147483681" r:id="rId14"/>
    <p:sldLayoutId id="2147483682" r:id="rId15"/>
    <p:sldLayoutId id="2147483688" r:id="rId16"/>
    <p:sldLayoutId id="2147483689" r:id="rId17"/>
    <p:sldLayoutId id="2147483690" r:id="rId18"/>
    <p:sldLayoutId id="214748369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3.png"/><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8.xml"/><Relationship Id="rId7" Type="http://schemas.openxmlformats.org/officeDocument/2006/relationships/image" Target="../media/image56.pn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lexialearningresources.com/lexia-at-home.html" TargetMode="External"/><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pn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 Id="rId9" Type="http://schemas.openxmlformats.org/officeDocument/2006/relationships/image" Target="../media/image83.sv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Dyslexiaida.org" TargetMode="External"/><Relationship Id="rId7" Type="http://schemas.openxmlformats.org/officeDocument/2006/relationships/image" Target="../media/image85.png"/><Relationship Id="rId2" Type="http://schemas.openxmlformats.org/officeDocument/2006/relationships/hyperlink" Target="http://madebydyslexia.org" TargetMode="External"/><Relationship Id="rId1" Type="http://schemas.openxmlformats.org/officeDocument/2006/relationships/slideLayout" Target="../slideLayouts/slideLayout1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hyperlink" Target="http://dyslexia.yale.edu" TargetMode="External"/><Relationship Id="rId10" Type="http://schemas.openxmlformats.org/officeDocument/2006/relationships/image" Target="../media/image88.png"/><Relationship Id="rId4" Type="http://schemas.openxmlformats.org/officeDocument/2006/relationships/hyperlink" Target="https://www.understood.org/" TargetMode="External"/><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egion10.org/programs/dyslexia-statewide/overview/" TargetMode="External"/><Relationship Id="rId1" Type="http://schemas.openxmlformats.org/officeDocument/2006/relationships/slideLayout" Target="../slideLayouts/slideLayout13.xml"/><Relationship Id="rId5" Type="http://schemas.openxmlformats.org/officeDocument/2006/relationships/image" Target="../media/image90.png"/><Relationship Id="rId4" Type="http://schemas.openxmlformats.org/officeDocument/2006/relationships/hyperlink" Target="https://tea.texas.gov/academics/special-student-populations/dyslexia-and-related-disorder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learningally.org" TargetMode="External"/><Relationship Id="rId2" Type="http://schemas.openxmlformats.org/officeDocument/2006/relationships/hyperlink" Target="https://www.tsl.texas.gov/tbp/index.html" TargetMode="External"/><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hyperlink" Target="https://tea.texas.gov/academics/special-student-populations/dyslexia-and-related-disorders"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mailto:Jroberts@austin.utexas.edu" TargetMode="External"/><Relationship Id="rId2" Type="http://schemas.openxmlformats.org/officeDocument/2006/relationships/hyperlink" Target="mailto:Karena.hayes@utexas.edu" TargetMode="External"/><Relationship Id="rId1" Type="http://schemas.openxmlformats.org/officeDocument/2006/relationships/slideLayout" Target="../slideLayouts/slideLayout11.xml"/><Relationship Id="rId4" Type="http://schemas.openxmlformats.org/officeDocument/2006/relationships/hyperlink" Target="mailto:jjoesel@austin.utexas.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ea.texas.gov/sites/default/files/2018-Dyslexia-Handbook_Approved_Accomodated_12_11_2018.pdf" TargetMode="External"/><Relationship Id="rId2" Type="http://schemas.openxmlformats.org/officeDocument/2006/relationships/hyperlink" Target="https://dyslexiaida.org/what-is-structured-literacy/"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0" y="818912"/>
            <a:ext cx="5810250" cy="3101578"/>
          </a:xfrm>
        </p:spPr>
        <p:txBody>
          <a:bodyPr>
            <a:normAutofit/>
          </a:bodyPr>
          <a:lstStyle/>
          <a:p>
            <a:r>
              <a:rPr lang="en-US" sz="4950">
                <a:cs typeface="Calibri Light"/>
              </a:rPr>
              <a:t>Dyslexia &amp; Related Disorders</a:t>
            </a:r>
            <a:br>
              <a:rPr lang="en-US" sz="4950">
                <a:cs typeface="Calibri Light"/>
              </a:rPr>
            </a:br>
            <a:r>
              <a:rPr lang="en-US" sz="4950">
                <a:cs typeface="Calibri Light"/>
              </a:rPr>
              <a:t>Parent Night</a:t>
            </a:r>
          </a:p>
        </p:txBody>
      </p:sp>
      <p:sp>
        <p:nvSpPr>
          <p:cNvPr id="3" name="Subtitle 2"/>
          <p:cNvSpPr>
            <a:spLocks noGrp="1"/>
          </p:cNvSpPr>
          <p:nvPr>
            <p:ph type="subTitle" idx="1"/>
          </p:nvPr>
        </p:nvSpPr>
        <p:spPr>
          <a:xfrm>
            <a:off x="2414878" y="3505200"/>
            <a:ext cx="4599994" cy="1104900"/>
          </a:xfrm>
        </p:spPr>
        <p:txBody>
          <a:bodyPr spcFirstLastPara="1" vert="horz" wrap="square" lIns="68580" tIns="34290" rIns="68580" bIns="34290" rtlCol="0" anchor="b" anchorCtr="0">
            <a:normAutofit fontScale="92500" lnSpcReduction="20000"/>
          </a:bodyPr>
          <a:lstStyle/>
          <a:p>
            <a:r>
              <a:rPr lang="en-US" b="1">
                <a:solidFill>
                  <a:schemeClr val="bg2">
                    <a:lumMod val="50000"/>
                  </a:schemeClr>
                </a:solidFill>
                <a:cs typeface="Calibri"/>
              </a:rPr>
              <a:t>10/18/2023</a:t>
            </a:r>
          </a:p>
          <a:p>
            <a:endParaRPr lang="en-US" b="1">
              <a:solidFill>
                <a:schemeClr val="bg2">
                  <a:lumMod val="50000"/>
                </a:schemeClr>
              </a:solidFill>
              <a:cs typeface="Calibri"/>
            </a:endParaRPr>
          </a:p>
          <a:p>
            <a:r>
              <a:rPr lang="en-US" b="1">
                <a:solidFill>
                  <a:schemeClr val="bg2">
                    <a:lumMod val="50000"/>
                  </a:schemeClr>
                </a:solidFill>
                <a:cs typeface="Calibri"/>
              </a:rPr>
              <a:t>Karena Hayes, </a:t>
            </a:r>
            <a:r>
              <a:rPr lang="en-US" b="1" err="1">
                <a:solidFill>
                  <a:schemeClr val="bg2">
                    <a:lumMod val="50000"/>
                  </a:schemeClr>
                </a:solidFill>
                <a:cs typeface="Calibri"/>
              </a:rPr>
              <a:t>M.Ed</a:t>
            </a:r>
            <a:r>
              <a:rPr lang="en-US" b="1">
                <a:solidFill>
                  <a:schemeClr val="bg2">
                    <a:lumMod val="50000"/>
                  </a:schemeClr>
                </a:solidFill>
                <a:cs typeface="Calibri"/>
              </a:rPr>
              <a:t> &amp; Julie </a:t>
            </a:r>
            <a:r>
              <a:rPr lang="en-US" b="1" err="1">
                <a:solidFill>
                  <a:schemeClr val="bg2">
                    <a:lumMod val="50000"/>
                  </a:schemeClr>
                </a:solidFill>
                <a:cs typeface="Calibri"/>
              </a:rPr>
              <a:t>Joesel</a:t>
            </a:r>
            <a:r>
              <a:rPr lang="en-US" b="1">
                <a:solidFill>
                  <a:schemeClr val="bg2">
                    <a:lumMod val="50000"/>
                  </a:schemeClr>
                </a:solidFill>
                <a:cs typeface="Calibri"/>
              </a:rPr>
              <a:t>, LSSP</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2492-CDA3-C9C5-35B7-F857376AEC33}"/>
              </a:ext>
            </a:extLst>
          </p:cNvPr>
          <p:cNvSpPr>
            <a:spLocks noGrp="1"/>
          </p:cNvSpPr>
          <p:nvPr>
            <p:ph type="title"/>
          </p:nvPr>
        </p:nvSpPr>
        <p:spPr/>
        <p:txBody>
          <a:bodyPr/>
          <a:lstStyle/>
          <a:p>
            <a:r>
              <a:rPr lang="en-US"/>
              <a:t>Dyslexic Thinking Strength </a:t>
            </a:r>
          </a:p>
        </p:txBody>
      </p:sp>
      <p:pic>
        <p:nvPicPr>
          <p:cNvPr id="3" name="Picture 2">
            <a:extLst>
              <a:ext uri="{FF2B5EF4-FFF2-40B4-BE49-F238E27FC236}">
                <a16:creationId xmlns:a16="http://schemas.microsoft.com/office/drawing/2014/main" id="{2121ED22-F146-8025-E189-8AD5AE36CD44}"/>
              </a:ext>
            </a:extLst>
          </p:cNvPr>
          <p:cNvPicPr>
            <a:picLocks noChangeAspect="1"/>
          </p:cNvPicPr>
          <p:nvPr/>
        </p:nvPicPr>
        <p:blipFill>
          <a:blip r:embed="rId2"/>
          <a:stretch>
            <a:fillRect/>
          </a:stretch>
        </p:blipFill>
        <p:spPr>
          <a:xfrm>
            <a:off x="1102292" y="1244773"/>
            <a:ext cx="6947246" cy="3491632"/>
          </a:xfrm>
          <a:prstGeom prst="rect">
            <a:avLst/>
          </a:prstGeom>
          <a:ln w="28575">
            <a:solidFill>
              <a:schemeClr val="accent2"/>
            </a:solidFill>
          </a:ln>
        </p:spPr>
      </p:pic>
    </p:spTree>
    <p:extLst>
      <p:ext uri="{BB962C8B-B14F-4D97-AF65-F5344CB8AC3E}">
        <p14:creationId xmlns:p14="http://schemas.microsoft.com/office/powerpoint/2010/main" val="224642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A5FA-641F-466B-AEFA-DEAC85260F91}"/>
              </a:ext>
            </a:extLst>
          </p:cNvPr>
          <p:cNvSpPr>
            <a:spLocks noGrp="1"/>
          </p:cNvSpPr>
          <p:nvPr>
            <p:ph type="title"/>
          </p:nvPr>
        </p:nvSpPr>
        <p:spPr/>
        <p:txBody>
          <a:bodyPr>
            <a:normAutofit fontScale="90000"/>
          </a:bodyPr>
          <a:lstStyle/>
          <a:p>
            <a:r>
              <a:rPr lang="en-US" sz="4050">
                <a:cs typeface="Calibri Light"/>
              </a:rPr>
              <a:t>Dyslexia Screening Process</a:t>
            </a:r>
            <a:endParaRPr lang="en-US" sz="4050"/>
          </a:p>
        </p:txBody>
      </p:sp>
      <p:sp>
        <p:nvSpPr>
          <p:cNvPr id="3" name="Content Placeholder 2">
            <a:extLst>
              <a:ext uri="{FF2B5EF4-FFF2-40B4-BE49-F238E27FC236}">
                <a16:creationId xmlns:a16="http://schemas.microsoft.com/office/drawing/2014/main" id="{3DB4499F-E0A2-40DF-86FC-61904F8D3A0A}"/>
              </a:ext>
            </a:extLst>
          </p:cNvPr>
          <p:cNvSpPr>
            <a:spLocks noGrp="1"/>
          </p:cNvSpPr>
          <p:nvPr>
            <p:ph idx="4294967295"/>
          </p:nvPr>
        </p:nvSpPr>
        <p:spPr>
          <a:xfrm>
            <a:off x="1426501" y="1363717"/>
            <a:ext cx="7717499" cy="3124146"/>
          </a:xfrm>
        </p:spPr>
        <p:txBody>
          <a:bodyPr spcFirstLastPara="1" vert="horz" wrap="square" lIns="68580" tIns="34290" rIns="68580" bIns="34290" rtlCol="0" anchor="ctr" anchorCtr="0">
            <a:normAutofit fontScale="92500"/>
          </a:bodyPr>
          <a:lstStyle/>
          <a:p>
            <a:pPr marL="114300" indent="0">
              <a:buNone/>
            </a:pPr>
            <a:r>
              <a:rPr lang="en-US" sz="1900" b="1">
                <a:solidFill>
                  <a:schemeClr val="bg2">
                    <a:lumMod val="10000"/>
                  </a:schemeClr>
                </a:solidFill>
                <a:cs typeface="Calibri"/>
              </a:rPr>
              <a:t>DIBELS</a:t>
            </a:r>
          </a:p>
          <a:p>
            <a:pPr lvl="1">
              <a:lnSpc>
                <a:spcPct val="110000"/>
              </a:lnSpc>
              <a:spcBef>
                <a:spcPts val="0"/>
              </a:spcBef>
            </a:pPr>
            <a:r>
              <a:rPr lang="en-US" sz="1650">
                <a:solidFill>
                  <a:schemeClr val="bg2">
                    <a:lumMod val="10000"/>
                  </a:schemeClr>
                </a:solidFill>
                <a:cs typeface="Calibri"/>
              </a:rPr>
              <a:t>Dyslexia Screener is in addition to the reading assessment in K-2</a:t>
            </a:r>
          </a:p>
          <a:p>
            <a:pPr lvl="2">
              <a:lnSpc>
                <a:spcPct val="110000"/>
              </a:lnSpc>
              <a:spcBef>
                <a:spcPts val="0"/>
              </a:spcBef>
            </a:pPr>
            <a:r>
              <a:rPr lang="en-US" sz="1650">
                <a:solidFill>
                  <a:schemeClr val="bg2">
                    <a:lumMod val="10000"/>
                  </a:schemeClr>
                </a:solidFill>
                <a:cs typeface="Calibri"/>
              </a:rPr>
              <a:t>Kinder - end of the year</a:t>
            </a:r>
          </a:p>
          <a:p>
            <a:pPr lvl="2">
              <a:lnSpc>
                <a:spcPct val="110000"/>
              </a:lnSpc>
              <a:spcBef>
                <a:spcPts val="0"/>
              </a:spcBef>
            </a:pPr>
            <a:r>
              <a:rPr lang="en-US" sz="1650">
                <a:solidFill>
                  <a:schemeClr val="bg2">
                    <a:lumMod val="10000"/>
                  </a:schemeClr>
                </a:solidFill>
                <a:cs typeface="Calibri"/>
              </a:rPr>
              <a:t>1st grade - mid-year </a:t>
            </a:r>
          </a:p>
          <a:p>
            <a:pPr lvl="2">
              <a:lnSpc>
                <a:spcPct val="110000"/>
              </a:lnSpc>
              <a:spcBef>
                <a:spcPts val="0"/>
              </a:spcBef>
            </a:pPr>
            <a:r>
              <a:rPr lang="en-US" sz="1650">
                <a:solidFill>
                  <a:schemeClr val="bg2">
                    <a:lumMod val="10000"/>
                  </a:schemeClr>
                </a:solidFill>
                <a:cs typeface="Calibri"/>
              </a:rPr>
              <a:t>2nd graders * - beginning of the year</a:t>
            </a:r>
          </a:p>
          <a:p>
            <a:pPr marL="114300" lvl="1" indent="0">
              <a:spcBef>
                <a:spcPts val="0"/>
              </a:spcBef>
              <a:buSzPts val="1800"/>
              <a:buNone/>
            </a:pPr>
            <a:r>
              <a:rPr lang="en-US" sz="1900" b="1">
                <a:solidFill>
                  <a:schemeClr val="bg2">
                    <a:lumMod val="10000"/>
                  </a:schemeClr>
                </a:solidFill>
                <a:cs typeface="Calibri"/>
              </a:rPr>
              <a:t>7th Grade</a:t>
            </a:r>
          </a:p>
          <a:p>
            <a:pPr lvl="2"/>
            <a:r>
              <a:rPr lang="en-US" sz="1650">
                <a:solidFill>
                  <a:schemeClr val="bg2">
                    <a:lumMod val="10000"/>
                  </a:schemeClr>
                </a:solidFill>
                <a:cs typeface="Calibri"/>
              </a:rPr>
              <a:t>TMSFA reading assessment is provided in the beginning of the year</a:t>
            </a:r>
          </a:p>
          <a:p>
            <a:pPr lvl="2">
              <a:lnSpc>
                <a:spcPct val="114999"/>
              </a:lnSpc>
            </a:pPr>
            <a:endParaRPr lang="en-US" sz="1650">
              <a:solidFill>
                <a:schemeClr val="bg2">
                  <a:lumMod val="10000"/>
                </a:schemeClr>
              </a:solidFill>
              <a:cs typeface="Calibri"/>
            </a:endParaRPr>
          </a:p>
          <a:p>
            <a:pPr marL="1054100" lvl="2" indent="0">
              <a:lnSpc>
                <a:spcPct val="114999"/>
              </a:lnSpc>
              <a:buNone/>
            </a:pPr>
            <a:r>
              <a:rPr lang="en-US" sz="1650">
                <a:solidFill>
                  <a:schemeClr val="bg2">
                    <a:lumMod val="10000"/>
                  </a:schemeClr>
                </a:solidFill>
                <a:cs typeface="Calibri"/>
              </a:rPr>
              <a:t>*who have not previously been screened*</a:t>
            </a:r>
          </a:p>
        </p:txBody>
      </p:sp>
    </p:spTree>
    <p:extLst>
      <p:ext uri="{BB962C8B-B14F-4D97-AF65-F5344CB8AC3E}">
        <p14:creationId xmlns:p14="http://schemas.microsoft.com/office/powerpoint/2010/main" val="26907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p:nvPr>
        </p:nvSpPr>
        <p:spPr/>
        <p:txBody>
          <a:bodyPr>
            <a:normAutofit fontScale="90000"/>
          </a:bodyPr>
          <a:lstStyle/>
          <a:p>
            <a:r>
              <a:rPr lang="en-US" sz="4050">
                <a:solidFill>
                  <a:schemeClr val="tx1"/>
                </a:solidFill>
                <a:cs typeface="Calibri Light"/>
              </a:rPr>
              <a:t>Dysgraphia - What is it?</a:t>
            </a:r>
            <a:endParaRPr lang="en-US" sz="4050">
              <a:solidFill>
                <a:schemeClr val="tx1"/>
              </a:solidFill>
            </a:endParaRPr>
          </a:p>
        </p:txBody>
      </p:sp>
      <p:sp>
        <p:nvSpPr>
          <p:cNvPr id="3" name="Content Placeholder 2">
            <a:extLst>
              <a:ext uri="{FF2B5EF4-FFF2-40B4-BE49-F238E27FC236}">
                <a16:creationId xmlns:a16="http://schemas.microsoft.com/office/drawing/2014/main" id="{EA7330F3-C1CF-4707-97D6-F548F625DAB4}"/>
              </a:ext>
            </a:extLst>
          </p:cNvPr>
          <p:cNvSpPr>
            <a:spLocks noGrp="1"/>
          </p:cNvSpPr>
          <p:nvPr>
            <p:ph idx="4294967295"/>
          </p:nvPr>
        </p:nvSpPr>
        <p:spPr>
          <a:xfrm>
            <a:off x="1860330" y="1348716"/>
            <a:ext cx="7102201" cy="3451883"/>
          </a:xfrm>
          <a:solidFill>
            <a:schemeClr val="tx2">
              <a:lumMod val="40000"/>
              <a:lumOff val="60000"/>
              <a:alpha val="79000"/>
            </a:schemeClr>
          </a:solidFill>
        </p:spPr>
        <p:txBody>
          <a:bodyPr spcFirstLastPara="1" vert="horz" wrap="square" lIns="68580" tIns="34290" rIns="68580" bIns="34290" rtlCol="0" anchor="t" anchorCtr="0">
            <a:normAutofit fontScale="85000" lnSpcReduction="20000"/>
          </a:bodyPr>
          <a:lstStyle/>
          <a:p>
            <a:pPr marL="0" indent="0">
              <a:buNone/>
            </a:pPr>
            <a:r>
              <a:rPr lang="en-US">
                <a:solidFill>
                  <a:schemeClr val="accent4">
                    <a:lumMod val="10000"/>
                  </a:schemeClr>
                </a:solidFill>
                <a:ea typeface="+mn-lt"/>
                <a:cs typeface="+mn-lt"/>
              </a:rPr>
              <a:t>A review of recent evidence indicates that dysgraphia is best defined as a </a:t>
            </a:r>
            <a:r>
              <a:rPr lang="en-US" b="1">
                <a:solidFill>
                  <a:schemeClr val="accent4">
                    <a:lumMod val="10000"/>
                  </a:schemeClr>
                </a:solidFill>
                <a:ea typeface="+mn-lt"/>
                <a:cs typeface="+mn-lt"/>
              </a:rPr>
              <a:t>neurodevelopmental disorder</a:t>
            </a:r>
            <a:r>
              <a:rPr lang="en-US">
                <a:solidFill>
                  <a:schemeClr val="accent4">
                    <a:lumMod val="10000"/>
                  </a:schemeClr>
                </a:solidFill>
                <a:ea typeface="+mn-lt"/>
                <a:cs typeface="+mn-lt"/>
              </a:rPr>
              <a:t> </a:t>
            </a:r>
          </a:p>
          <a:p>
            <a:pPr marL="0" indent="0">
              <a:buNone/>
            </a:pPr>
            <a:endParaRPr lang="en-US">
              <a:solidFill>
                <a:schemeClr val="accent4">
                  <a:lumMod val="10000"/>
                </a:schemeClr>
              </a:solidFill>
              <a:ea typeface="+mn-lt"/>
              <a:cs typeface="+mn-lt"/>
            </a:endParaRPr>
          </a:p>
          <a:p>
            <a:pPr marL="0" indent="0">
              <a:buNone/>
            </a:pPr>
            <a:r>
              <a:rPr lang="en-US">
                <a:solidFill>
                  <a:schemeClr val="accent4">
                    <a:lumMod val="10000"/>
                  </a:schemeClr>
                </a:solidFill>
                <a:ea typeface="+mn-lt"/>
                <a:cs typeface="+mn-lt"/>
              </a:rPr>
              <a:t>manifested by </a:t>
            </a:r>
            <a:r>
              <a:rPr lang="en-US" b="1">
                <a:solidFill>
                  <a:schemeClr val="accent4">
                    <a:lumMod val="10000"/>
                  </a:schemeClr>
                </a:solidFill>
                <a:ea typeface="+mn-lt"/>
                <a:cs typeface="+mn-lt"/>
              </a:rPr>
              <a:t>illegible and/or inefficient handwriting</a:t>
            </a:r>
            <a:r>
              <a:rPr lang="en-US">
                <a:solidFill>
                  <a:schemeClr val="accent4">
                    <a:lumMod val="10000"/>
                  </a:schemeClr>
                </a:solidFill>
                <a:ea typeface="+mn-lt"/>
                <a:cs typeface="+mn-lt"/>
              </a:rPr>
              <a:t> due to difficulty with letter formation. </a:t>
            </a:r>
          </a:p>
          <a:p>
            <a:pPr marL="0" indent="0">
              <a:buNone/>
            </a:pPr>
            <a:endParaRPr lang="en-US">
              <a:solidFill>
                <a:schemeClr val="accent4">
                  <a:lumMod val="10000"/>
                </a:schemeClr>
              </a:solidFill>
              <a:ea typeface="+mn-lt"/>
              <a:cs typeface="+mn-lt"/>
            </a:endParaRPr>
          </a:p>
          <a:p>
            <a:pPr marL="0" indent="0">
              <a:buNone/>
            </a:pPr>
            <a:r>
              <a:rPr lang="en-US">
                <a:solidFill>
                  <a:schemeClr val="accent4">
                    <a:lumMod val="10000"/>
                  </a:schemeClr>
                </a:solidFill>
                <a:ea typeface="+mn-lt"/>
                <a:cs typeface="+mn-lt"/>
              </a:rPr>
              <a:t>This difficulty is the result of deficits in </a:t>
            </a:r>
            <a:r>
              <a:rPr lang="en-US" b="1">
                <a:solidFill>
                  <a:schemeClr val="accent4">
                    <a:lumMod val="10000"/>
                  </a:schemeClr>
                </a:solidFill>
                <a:ea typeface="+mn-lt"/>
                <a:cs typeface="+mn-lt"/>
              </a:rPr>
              <a:t>graphomotor function </a:t>
            </a:r>
            <a:r>
              <a:rPr lang="en-US">
                <a:solidFill>
                  <a:schemeClr val="accent4">
                    <a:lumMod val="10000"/>
                  </a:schemeClr>
                </a:solidFill>
                <a:ea typeface="+mn-lt"/>
                <a:cs typeface="+mn-lt"/>
              </a:rPr>
              <a:t>(hand movements used for writing) and/or </a:t>
            </a:r>
            <a:r>
              <a:rPr lang="en-US" b="1">
                <a:solidFill>
                  <a:schemeClr val="accent4">
                    <a:lumMod val="10000"/>
                  </a:schemeClr>
                </a:solidFill>
                <a:ea typeface="+mn-lt"/>
                <a:cs typeface="+mn-lt"/>
              </a:rPr>
              <a:t>storing and retrieving orthographic codes </a:t>
            </a:r>
            <a:r>
              <a:rPr lang="en-US">
                <a:solidFill>
                  <a:schemeClr val="accent4">
                    <a:lumMod val="10000"/>
                  </a:schemeClr>
                </a:solidFill>
                <a:ea typeface="+mn-lt"/>
                <a:cs typeface="+mn-lt"/>
              </a:rPr>
              <a:t>(letter forms) (Berninger, 2015). </a:t>
            </a:r>
          </a:p>
          <a:p>
            <a:pPr marL="0" indent="0">
              <a:buNone/>
            </a:pPr>
            <a:endParaRPr lang="en-US">
              <a:solidFill>
                <a:schemeClr val="accent4">
                  <a:lumMod val="10000"/>
                </a:schemeClr>
              </a:solidFill>
              <a:ea typeface="+mn-lt"/>
              <a:cs typeface="+mn-lt"/>
            </a:endParaRPr>
          </a:p>
          <a:p>
            <a:pPr marL="0" indent="0">
              <a:buNone/>
            </a:pPr>
            <a:r>
              <a:rPr lang="en-US">
                <a:solidFill>
                  <a:schemeClr val="accent4">
                    <a:lumMod val="10000"/>
                  </a:schemeClr>
                </a:solidFill>
                <a:ea typeface="+mn-lt"/>
                <a:cs typeface="+mn-lt"/>
              </a:rPr>
              <a:t>Secondary consequences may include problems with </a:t>
            </a:r>
            <a:r>
              <a:rPr lang="en-US" b="1">
                <a:solidFill>
                  <a:schemeClr val="accent4">
                    <a:lumMod val="10000"/>
                  </a:schemeClr>
                </a:solidFill>
                <a:ea typeface="+mn-lt"/>
                <a:cs typeface="+mn-lt"/>
              </a:rPr>
              <a:t>spelling and written expression. </a:t>
            </a:r>
          </a:p>
          <a:p>
            <a:pPr marL="0" indent="0">
              <a:buNone/>
            </a:pPr>
            <a:endParaRPr lang="en-US">
              <a:solidFill>
                <a:schemeClr val="accent4">
                  <a:lumMod val="10000"/>
                </a:schemeClr>
              </a:solidFill>
              <a:ea typeface="+mn-lt"/>
              <a:cs typeface="+mn-lt"/>
            </a:endParaRPr>
          </a:p>
          <a:p>
            <a:pPr marL="0" indent="0">
              <a:buNone/>
            </a:pPr>
            <a:r>
              <a:rPr lang="en-US">
                <a:solidFill>
                  <a:schemeClr val="accent4">
                    <a:lumMod val="10000"/>
                  </a:schemeClr>
                </a:solidFill>
                <a:ea typeface="+mn-lt"/>
                <a:cs typeface="+mn-lt"/>
              </a:rPr>
              <a:t>The difficulty is not solely due to lack of instruction and is not associated with other developmental or neurological conditions that involve motor impairment.</a:t>
            </a:r>
            <a:endParaRPr lang="en-US">
              <a:solidFill>
                <a:schemeClr val="accent4">
                  <a:lumMod val="10000"/>
                </a:schemeClr>
              </a:solidFill>
            </a:endParaRPr>
          </a:p>
        </p:txBody>
      </p:sp>
      <p:pic>
        <p:nvPicPr>
          <p:cNvPr id="6" name="Graphic 2" descr="Left Brain with solid fill">
            <a:extLst>
              <a:ext uri="{FF2B5EF4-FFF2-40B4-BE49-F238E27FC236}">
                <a16:creationId xmlns:a16="http://schemas.microsoft.com/office/drawing/2014/main" id="{16C8A3BA-D004-49EF-A9BE-C3577D3D43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2835" y="1246120"/>
            <a:ext cx="774700" cy="774700"/>
          </a:xfrm>
          <a:prstGeom prst="rect">
            <a:avLst/>
          </a:prstGeom>
        </p:spPr>
      </p:pic>
      <p:pic>
        <p:nvPicPr>
          <p:cNvPr id="7" name="Graphic 4" descr="Scribble with solid fill">
            <a:extLst>
              <a:ext uri="{FF2B5EF4-FFF2-40B4-BE49-F238E27FC236}">
                <a16:creationId xmlns:a16="http://schemas.microsoft.com/office/drawing/2014/main" id="{2F17B566-2575-495E-984F-5845800A6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482" y="1928881"/>
            <a:ext cx="782806" cy="768777"/>
          </a:xfrm>
          <a:prstGeom prst="rect">
            <a:avLst/>
          </a:prstGeom>
        </p:spPr>
      </p:pic>
      <p:pic>
        <p:nvPicPr>
          <p:cNvPr id="8" name="Graphic 8" descr="Brain with solid fill">
            <a:extLst>
              <a:ext uri="{FF2B5EF4-FFF2-40B4-BE49-F238E27FC236}">
                <a16:creationId xmlns:a16="http://schemas.microsoft.com/office/drawing/2014/main" id="{02B11C29-E312-7EEC-4DCB-A5F37B9180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1471" y="2738688"/>
            <a:ext cx="771525" cy="771525"/>
          </a:xfrm>
          <a:prstGeom prst="rect">
            <a:avLst/>
          </a:prstGeom>
        </p:spPr>
      </p:pic>
      <p:pic>
        <p:nvPicPr>
          <p:cNvPr id="9" name="Graphic 9" descr="Signature with solid fill">
            <a:extLst>
              <a:ext uri="{FF2B5EF4-FFF2-40B4-BE49-F238E27FC236}">
                <a16:creationId xmlns:a16="http://schemas.microsoft.com/office/drawing/2014/main" id="{BF64B313-AFC8-818B-3EDC-405696E539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596" y="3671136"/>
            <a:ext cx="914400" cy="914400"/>
          </a:xfrm>
          <a:prstGeom prst="rect">
            <a:avLst/>
          </a:prstGeom>
        </p:spPr>
      </p:pic>
    </p:spTree>
    <p:extLst>
      <p:ext uri="{BB962C8B-B14F-4D97-AF65-F5344CB8AC3E}">
        <p14:creationId xmlns:p14="http://schemas.microsoft.com/office/powerpoint/2010/main" val="2983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p:nvPr>
        </p:nvSpPr>
        <p:spPr/>
        <p:txBody>
          <a:bodyPr>
            <a:normAutofit fontScale="90000"/>
          </a:bodyPr>
          <a:lstStyle/>
          <a:p>
            <a:r>
              <a:rPr lang="en-US">
                <a:cs typeface="Calibri Light"/>
              </a:rPr>
              <a:t>Dysgraphia Characteristics</a:t>
            </a:r>
            <a:endParaRPr lang="en-US"/>
          </a:p>
        </p:txBody>
      </p:sp>
      <p:sp>
        <p:nvSpPr>
          <p:cNvPr id="3" name="Content Placeholder 2">
            <a:extLst>
              <a:ext uri="{FF2B5EF4-FFF2-40B4-BE49-F238E27FC236}">
                <a16:creationId xmlns:a16="http://schemas.microsoft.com/office/drawing/2014/main" id="{EA7330F3-C1CF-4707-97D6-F548F625DAB4}"/>
              </a:ext>
            </a:extLst>
          </p:cNvPr>
          <p:cNvSpPr>
            <a:spLocks noGrp="1"/>
          </p:cNvSpPr>
          <p:nvPr>
            <p:ph idx="4294967295"/>
          </p:nvPr>
        </p:nvSpPr>
        <p:spPr>
          <a:xfrm>
            <a:off x="2342200" y="1017700"/>
            <a:ext cx="6313069" cy="4073525"/>
          </a:xfrm>
        </p:spPr>
        <p:txBody>
          <a:bodyPr spcFirstLastPara="1" vert="horz" wrap="square" lIns="68580" tIns="34290" rIns="68580" bIns="34290" rtlCol="0" anchor="ctr" anchorCtr="0">
            <a:normAutofit fontScale="55000" lnSpcReduction="20000"/>
          </a:bodyPr>
          <a:lstStyle/>
          <a:p>
            <a:pPr>
              <a:buNone/>
            </a:pPr>
            <a:r>
              <a:rPr lang="en-US" sz="1900">
                <a:solidFill>
                  <a:schemeClr val="accent4">
                    <a:lumMod val="10000"/>
                  </a:schemeClr>
                </a:solidFill>
                <a:ea typeface="+mn-lt"/>
                <a:cs typeface="+mn-lt"/>
              </a:rPr>
              <a:t>  </a:t>
            </a:r>
            <a:endParaRPr lang="en-US" sz="1900">
              <a:solidFill>
                <a:schemeClr val="accent4">
                  <a:lumMod val="10000"/>
                </a:schemeClr>
              </a:solidFill>
            </a:endParaRPr>
          </a:p>
          <a:p>
            <a:pPr>
              <a:buNone/>
            </a:pPr>
            <a:r>
              <a:rPr lang="en-US" sz="2900">
                <a:solidFill>
                  <a:schemeClr val="accent4">
                    <a:lumMod val="10000"/>
                  </a:schemeClr>
                </a:solidFill>
                <a:ea typeface="+mn-lt"/>
                <a:cs typeface="+mn-lt"/>
              </a:rPr>
              <a:t>• Variably shaped and poorly formed letters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Excessive erasures and cross-outs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Poor spacing between letters and words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Letter and number reversals beyond early stages of writing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Awkward, inconsistent pencil grip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Heavy/inconsistent pressure and hand fatigue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Slow writing and copying with legible or illegible handwriting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Multiple spelling errors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Mixture of capital &amp; lower‐case letters within words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Lack of letter anchoring on lines- (swimming/floating letters)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Simple word choice that does not reflect vocabulary abilities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Lack of punctuation, capitalization, and paragraph indentation </a:t>
            </a:r>
            <a:endParaRPr lang="en-US" sz="2900">
              <a:solidFill>
                <a:schemeClr val="accent4">
                  <a:lumMod val="10000"/>
                </a:schemeClr>
              </a:solidFill>
              <a:cs typeface="Calibri"/>
            </a:endParaRPr>
          </a:p>
          <a:p>
            <a:pPr>
              <a:buNone/>
            </a:pPr>
            <a:r>
              <a:rPr lang="en-US" sz="2900">
                <a:solidFill>
                  <a:schemeClr val="accent4">
                    <a:lumMod val="10000"/>
                  </a:schemeClr>
                </a:solidFill>
                <a:ea typeface="+mn-lt"/>
                <a:cs typeface="+mn-lt"/>
              </a:rPr>
              <a:t>• Written output does not match oral language skills </a:t>
            </a:r>
            <a:endParaRPr lang="en-US" sz="2900">
              <a:solidFill>
                <a:schemeClr val="accent4">
                  <a:lumMod val="10000"/>
                </a:schemeClr>
              </a:solidFill>
              <a:cs typeface="Calibri"/>
            </a:endParaRPr>
          </a:p>
          <a:p>
            <a:pPr marL="0" indent="0">
              <a:buNone/>
            </a:pPr>
            <a:r>
              <a:rPr lang="en-US" sz="2900">
                <a:solidFill>
                  <a:schemeClr val="accent4">
                    <a:lumMod val="10000"/>
                  </a:schemeClr>
                </a:solidFill>
                <a:ea typeface="+mn-lt"/>
                <a:cs typeface="+mn-lt"/>
              </a:rPr>
              <a:t>  • Frustration/writing avoidance </a:t>
            </a:r>
            <a:endParaRPr lang="en-US" sz="2900">
              <a:solidFill>
                <a:schemeClr val="accent4">
                  <a:lumMod val="10000"/>
                </a:schemeClr>
              </a:solidFill>
              <a:cs typeface="Calibri"/>
            </a:endParaRPr>
          </a:p>
          <a:p>
            <a:pPr marL="0" indent="0">
              <a:buNone/>
            </a:pPr>
            <a:endParaRPr lang="en-US" sz="1125">
              <a:latin typeface="Times New Roman"/>
              <a:ea typeface="+mn-lt"/>
              <a:cs typeface="+mn-lt"/>
            </a:endParaRPr>
          </a:p>
          <a:p>
            <a:pPr marL="0" indent="0">
              <a:buNone/>
            </a:pPr>
            <a:endParaRPr lang="en-US" sz="1125" i="1">
              <a:cs typeface="Calibri" panose="020F0502020204030204"/>
            </a:endParaRPr>
          </a:p>
          <a:p>
            <a:pPr marL="0" indent="0">
              <a:buNone/>
            </a:pPr>
            <a:endParaRPr lang="en-US" sz="1125" b="1">
              <a:cs typeface="Calibri" panose="020F0502020204030204"/>
            </a:endParaRPr>
          </a:p>
        </p:txBody>
      </p:sp>
      <p:pic>
        <p:nvPicPr>
          <p:cNvPr id="5" name="Graphic 4" descr="Scribble with solid fill">
            <a:extLst>
              <a:ext uri="{FF2B5EF4-FFF2-40B4-BE49-F238E27FC236}">
                <a16:creationId xmlns:a16="http://schemas.microsoft.com/office/drawing/2014/main" id="{91B1257B-741B-8B40-6B62-4EB4B1B66C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655" y="2175925"/>
            <a:ext cx="1952124" cy="1927058"/>
          </a:xfrm>
          <a:prstGeom prst="rect">
            <a:avLst/>
          </a:prstGeom>
        </p:spPr>
      </p:pic>
    </p:spTree>
    <p:extLst>
      <p:ext uri="{BB962C8B-B14F-4D97-AF65-F5344CB8AC3E}">
        <p14:creationId xmlns:p14="http://schemas.microsoft.com/office/powerpoint/2010/main" val="218593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968A-A0E0-40F2-A49C-859DA083F3CB}"/>
              </a:ext>
            </a:extLst>
          </p:cNvPr>
          <p:cNvSpPr>
            <a:spLocks noGrp="1"/>
          </p:cNvSpPr>
          <p:nvPr>
            <p:ph type="title"/>
          </p:nvPr>
        </p:nvSpPr>
        <p:spPr>
          <a:xfrm>
            <a:off x="232376" y="689271"/>
            <a:ext cx="3212389" cy="2771259"/>
          </a:xfrm>
        </p:spPr>
        <p:txBody>
          <a:bodyPr anchor="ctr">
            <a:normAutofit/>
          </a:bodyPr>
          <a:lstStyle/>
          <a:p>
            <a:pPr algn="ctr"/>
            <a:r>
              <a:rPr lang="en-US" sz="2800">
                <a:cs typeface="Calibri Light"/>
              </a:rPr>
              <a:t>Formal Evaluation for Dyslexia/</a:t>
            </a:r>
            <a:br>
              <a:rPr lang="en-US" sz="2800">
                <a:cs typeface="Calibri Light"/>
              </a:rPr>
            </a:br>
            <a:r>
              <a:rPr lang="en-US" sz="2800">
                <a:cs typeface="Calibri Light"/>
              </a:rPr>
              <a:t>Dysgraphia</a:t>
            </a:r>
            <a:endParaRPr lang="en-US" sz="3600"/>
          </a:p>
        </p:txBody>
      </p:sp>
      <p:graphicFrame>
        <p:nvGraphicFramePr>
          <p:cNvPr id="26" name="Content Placeholder 2">
            <a:extLst>
              <a:ext uri="{FF2B5EF4-FFF2-40B4-BE49-F238E27FC236}">
                <a16:creationId xmlns:a16="http://schemas.microsoft.com/office/drawing/2014/main" id="{032E5924-9A00-0F1F-E578-EA8C541CE199}"/>
              </a:ext>
            </a:extLst>
          </p:cNvPr>
          <p:cNvGraphicFramePr>
            <a:graphicFrameLocks noGrp="1"/>
          </p:cNvGraphicFramePr>
          <p:nvPr>
            <p:ph idx="4294967295"/>
            <p:extLst>
              <p:ext uri="{D42A27DB-BD31-4B8C-83A1-F6EECF244321}">
                <p14:modId xmlns:p14="http://schemas.microsoft.com/office/powerpoint/2010/main" val="3244700736"/>
              </p:ext>
            </p:extLst>
          </p:nvPr>
        </p:nvGraphicFramePr>
        <p:xfrm>
          <a:off x="3968750" y="481013"/>
          <a:ext cx="5175250" cy="41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76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p:nvPr>
        </p:nvSpPr>
        <p:spPr/>
        <p:txBody>
          <a:bodyPr>
            <a:normAutofit fontScale="90000"/>
          </a:bodyPr>
          <a:lstStyle/>
          <a:p>
            <a:r>
              <a:rPr lang="en-US" sz="4050">
                <a:solidFill>
                  <a:schemeClr val="accent4">
                    <a:lumMod val="10000"/>
                  </a:schemeClr>
                </a:solidFill>
                <a:ea typeface="+mj-lt"/>
                <a:cs typeface="+mj-lt"/>
              </a:rPr>
              <a:t>Identification Process: Dyslexia</a:t>
            </a:r>
            <a:endParaRPr lang="en-US">
              <a:solidFill>
                <a:schemeClr val="accent4">
                  <a:lumMod val="10000"/>
                </a:schemeClr>
              </a:solidFill>
            </a:endParaRPr>
          </a:p>
        </p:txBody>
      </p:sp>
      <p:pic>
        <p:nvPicPr>
          <p:cNvPr id="6" name="Picture 5" descr="Graphical user interface, text, application&#10;&#10;Description automatically generated">
            <a:extLst>
              <a:ext uri="{FF2B5EF4-FFF2-40B4-BE49-F238E27FC236}">
                <a16:creationId xmlns:a16="http://schemas.microsoft.com/office/drawing/2014/main" id="{9F348665-A047-457D-B3AB-A2495D8F808B}"/>
              </a:ext>
            </a:extLst>
          </p:cNvPr>
          <p:cNvPicPr>
            <a:picLocks noChangeAspect="1"/>
          </p:cNvPicPr>
          <p:nvPr/>
        </p:nvPicPr>
        <p:blipFill>
          <a:blip r:embed="rId2"/>
          <a:stretch>
            <a:fillRect/>
          </a:stretch>
        </p:blipFill>
        <p:spPr>
          <a:xfrm>
            <a:off x="2472166" y="1391137"/>
            <a:ext cx="4659017" cy="3547862"/>
          </a:xfrm>
          <a:prstGeom prst="rect">
            <a:avLst/>
          </a:prstGeom>
          <a:ln w="57150">
            <a:solidFill>
              <a:schemeClr val="bg1">
                <a:lumMod val="50000"/>
              </a:schemeClr>
            </a:solidFill>
          </a:ln>
        </p:spPr>
      </p:pic>
    </p:spTree>
    <p:extLst>
      <p:ext uri="{BB962C8B-B14F-4D97-AF65-F5344CB8AC3E}">
        <p14:creationId xmlns:p14="http://schemas.microsoft.com/office/powerpoint/2010/main" val="188261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p:nvPr>
        </p:nvSpPr>
        <p:spPr/>
        <p:txBody>
          <a:bodyPr>
            <a:normAutofit fontScale="90000"/>
          </a:bodyPr>
          <a:lstStyle/>
          <a:p>
            <a:r>
              <a:rPr lang="en-US" sz="4050">
                <a:solidFill>
                  <a:schemeClr val="accent4">
                    <a:lumMod val="10000"/>
                  </a:schemeClr>
                </a:solidFill>
                <a:ea typeface="+mj-lt"/>
                <a:cs typeface="+mj-lt"/>
              </a:rPr>
              <a:t>Identification Process: Dysgraphia</a:t>
            </a:r>
            <a:endParaRPr lang="en-US">
              <a:solidFill>
                <a:schemeClr val="accent4">
                  <a:lumMod val="10000"/>
                </a:schemeClr>
              </a:solidFill>
              <a:ea typeface="+mj-lt"/>
              <a:cs typeface="+mj-lt"/>
            </a:endParaRPr>
          </a:p>
        </p:txBody>
      </p:sp>
      <p:pic>
        <p:nvPicPr>
          <p:cNvPr id="3" name="Picture 4" descr="Graphical user interface, text, application&#10;&#10;Description automatically generated">
            <a:extLst>
              <a:ext uri="{FF2B5EF4-FFF2-40B4-BE49-F238E27FC236}">
                <a16:creationId xmlns:a16="http://schemas.microsoft.com/office/drawing/2014/main" id="{2917F8D1-CF25-4831-A2F7-584FFFD95636}"/>
              </a:ext>
            </a:extLst>
          </p:cNvPr>
          <p:cNvPicPr>
            <a:picLocks noGrp="1" noChangeAspect="1"/>
          </p:cNvPicPr>
          <p:nvPr>
            <p:ph idx="4294967295"/>
          </p:nvPr>
        </p:nvPicPr>
        <p:blipFill>
          <a:blip r:embed="rId2"/>
          <a:stretch>
            <a:fillRect/>
          </a:stretch>
        </p:blipFill>
        <p:spPr>
          <a:xfrm>
            <a:off x="2365266" y="1316640"/>
            <a:ext cx="4737100" cy="3584575"/>
          </a:xfrm>
          <a:ln w="57150">
            <a:solidFill>
              <a:schemeClr val="bg1">
                <a:lumMod val="50000"/>
              </a:schemeClr>
            </a:solidFill>
          </a:ln>
        </p:spPr>
      </p:pic>
    </p:spTree>
    <p:extLst>
      <p:ext uri="{BB962C8B-B14F-4D97-AF65-F5344CB8AC3E}">
        <p14:creationId xmlns:p14="http://schemas.microsoft.com/office/powerpoint/2010/main" val="292887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D494D-73FB-A067-7426-98F9D77D5ECE}"/>
              </a:ext>
            </a:extLst>
          </p:cNvPr>
          <p:cNvSpPr txBox="1"/>
          <p:nvPr/>
        </p:nvSpPr>
        <p:spPr>
          <a:xfrm>
            <a:off x="692845" y="411010"/>
            <a:ext cx="75038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Dyslexia Evaluation Practices</a:t>
            </a:r>
            <a:endParaRPr lang="en-US"/>
          </a:p>
        </p:txBody>
      </p:sp>
      <p:sp>
        <p:nvSpPr>
          <p:cNvPr id="5" name="TextBox 4">
            <a:extLst>
              <a:ext uri="{FF2B5EF4-FFF2-40B4-BE49-F238E27FC236}">
                <a16:creationId xmlns:a16="http://schemas.microsoft.com/office/drawing/2014/main" id="{CCA89B0D-5177-0572-E8DF-5152CCE5A5FF}"/>
              </a:ext>
            </a:extLst>
          </p:cNvPr>
          <p:cNvSpPr txBox="1"/>
          <p:nvPr/>
        </p:nvSpPr>
        <p:spPr>
          <a:xfrm>
            <a:off x="904222" y="1362205"/>
            <a:ext cx="7492130"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800"/>
              </a:spcAft>
              <a:buChar char="•"/>
            </a:pPr>
            <a:r>
              <a:rPr lang="en-US" sz="1800"/>
              <a:t>Dyslexia identification is based on the </a:t>
            </a:r>
            <a:r>
              <a:rPr lang="en-US" sz="1800" b="1"/>
              <a:t>preponderance of evidence.</a:t>
            </a:r>
            <a:endParaRPr lang="en-US" b="1"/>
          </a:p>
          <a:p>
            <a:pPr marL="285750" indent="-285750">
              <a:spcAft>
                <a:spcPts val="800"/>
              </a:spcAft>
              <a:buChar char="•"/>
            </a:pPr>
            <a:r>
              <a:rPr lang="en-US" sz="1800"/>
              <a:t>If the ARD committee determines that the student exhibits </a:t>
            </a:r>
            <a:r>
              <a:rPr lang="en-US" sz="1800" b="1"/>
              <a:t>weaknesses in reading and spelling</a:t>
            </a:r>
            <a:r>
              <a:rPr lang="en-US" sz="1800"/>
              <a:t>, the committee will then examine the student’s data to determine whether these difficulties are </a:t>
            </a:r>
            <a:r>
              <a:rPr lang="en-US" sz="1800" b="1"/>
              <a:t>unexpected </a:t>
            </a:r>
            <a:r>
              <a:rPr lang="en-US" sz="1800"/>
              <a:t>in relation to the student’s other abilities, sociocultural factors, language difference, irregular attendance, or lack of appropriate and effective instruction. </a:t>
            </a:r>
          </a:p>
          <a:p>
            <a:pPr marL="285750" indent="-285750">
              <a:spcAft>
                <a:spcPts val="800"/>
              </a:spcAft>
              <a:buChar char="•"/>
            </a:pPr>
            <a:r>
              <a:rPr lang="en-US" sz="1800"/>
              <a:t>It is not one single indicator but a </a:t>
            </a:r>
            <a:r>
              <a:rPr lang="en-US" sz="1800" b="1"/>
              <a:t>preponderance of data (both informal and formal)</a:t>
            </a:r>
            <a:r>
              <a:rPr lang="en-US" sz="1800"/>
              <a:t> that provides the committee with evidence for whether these difficulties are unexpected.</a:t>
            </a:r>
          </a:p>
          <a:p>
            <a:pPr marL="285750" indent="-285750">
              <a:buChar char="•"/>
            </a:pPr>
            <a:endParaRPr lang="en-US"/>
          </a:p>
        </p:txBody>
      </p:sp>
    </p:spTree>
    <p:extLst>
      <p:ext uri="{BB962C8B-B14F-4D97-AF65-F5344CB8AC3E}">
        <p14:creationId xmlns:p14="http://schemas.microsoft.com/office/powerpoint/2010/main" val="305274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D494D-73FB-A067-7426-98F9D77D5ECE}"/>
              </a:ext>
            </a:extLst>
          </p:cNvPr>
          <p:cNvSpPr txBox="1"/>
          <p:nvPr/>
        </p:nvSpPr>
        <p:spPr>
          <a:xfrm>
            <a:off x="692845" y="411010"/>
            <a:ext cx="75038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Dyslexia Evaluation Practices</a:t>
            </a:r>
            <a:endParaRPr lang="en-US"/>
          </a:p>
        </p:txBody>
      </p:sp>
      <p:graphicFrame>
        <p:nvGraphicFramePr>
          <p:cNvPr id="2" name="Diagram 1">
            <a:extLst>
              <a:ext uri="{FF2B5EF4-FFF2-40B4-BE49-F238E27FC236}">
                <a16:creationId xmlns:a16="http://schemas.microsoft.com/office/drawing/2014/main" id="{441605DD-8C04-6D48-0C86-21CACD90D7BC}"/>
              </a:ext>
            </a:extLst>
          </p:cNvPr>
          <p:cNvGraphicFramePr/>
          <p:nvPr>
            <p:extLst>
              <p:ext uri="{D42A27DB-BD31-4B8C-83A1-F6EECF244321}">
                <p14:modId xmlns:p14="http://schemas.microsoft.com/office/powerpoint/2010/main" val="4019173317"/>
              </p:ext>
            </p:extLst>
          </p:nvPr>
        </p:nvGraphicFramePr>
        <p:xfrm>
          <a:off x="311729" y="2426278"/>
          <a:ext cx="2750126" cy="238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41" name="Diagram 1540">
            <a:extLst>
              <a:ext uri="{FF2B5EF4-FFF2-40B4-BE49-F238E27FC236}">
                <a16:creationId xmlns:a16="http://schemas.microsoft.com/office/drawing/2014/main" id="{5F2B4F7A-5169-2098-624C-EF27BF211B72}"/>
              </a:ext>
            </a:extLst>
          </p:cNvPr>
          <p:cNvGraphicFramePr/>
          <p:nvPr>
            <p:extLst>
              <p:ext uri="{D42A27DB-BD31-4B8C-83A1-F6EECF244321}">
                <p14:modId xmlns:p14="http://schemas.microsoft.com/office/powerpoint/2010/main" val="1831406068"/>
              </p:ext>
            </p:extLst>
          </p:nvPr>
        </p:nvGraphicFramePr>
        <p:xfrm>
          <a:off x="3190009" y="2426277"/>
          <a:ext cx="3144981" cy="24522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70" name="Diagram 1569">
            <a:extLst>
              <a:ext uri="{FF2B5EF4-FFF2-40B4-BE49-F238E27FC236}">
                <a16:creationId xmlns:a16="http://schemas.microsoft.com/office/drawing/2014/main" id="{CED2A3C6-6DEF-804F-11E8-9011C394EE8A}"/>
              </a:ext>
            </a:extLst>
          </p:cNvPr>
          <p:cNvGraphicFramePr/>
          <p:nvPr>
            <p:extLst>
              <p:ext uri="{D42A27DB-BD31-4B8C-83A1-F6EECF244321}">
                <p14:modId xmlns:p14="http://schemas.microsoft.com/office/powerpoint/2010/main" val="965891054"/>
              </p:ext>
            </p:extLst>
          </p:nvPr>
        </p:nvGraphicFramePr>
        <p:xfrm>
          <a:off x="6483929" y="2426277"/>
          <a:ext cx="2511136" cy="24522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49" name="TextBox 1748">
            <a:extLst>
              <a:ext uri="{FF2B5EF4-FFF2-40B4-BE49-F238E27FC236}">
                <a16:creationId xmlns:a16="http://schemas.microsoft.com/office/drawing/2014/main" id="{23521543-1974-A15F-45AF-1E89C1719DB2}"/>
              </a:ext>
            </a:extLst>
          </p:cNvPr>
          <p:cNvSpPr txBox="1"/>
          <p:nvPr/>
        </p:nvSpPr>
        <p:spPr>
          <a:xfrm>
            <a:off x="1418359" y="1439140"/>
            <a:ext cx="63124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HB 3928 FAQ document provides</a:t>
            </a:r>
            <a:r>
              <a:rPr lang="en-US"/>
              <a:t> </a:t>
            </a:r>
            <a:r>
              <a:rPr lang="en-US" sz="2000" b="1"/>
              <a:t>three guiding questions:</a:t>
            </a:r>
          </a:p>
        </p:txBody>
      </p:sp>
    </p:spTree>
    <p:extLst>
      <p:ext uri="{BB962C8B-B14F-4D97-AF65-F5344CB8AC3E}">
        <p14:creationId xmlns:p14="http://schemas.microsoft.com/office/powerpoint/2010/main" val="187212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CA211-8B1F-BCA0-2A45-DFFEAEBC2B69}"/>
              </a:ext>
            </a:extLst>
          </p:cNvPr>
          <p:cNvSpPr>
            <a:spLocks noGrp="1"/>
          </p:cNvSpPr>
          <p:nvPr>
            <p:ph type="title"/>
          </p:nvPr>
        </p:nvSpPr>
        <p:spPr>
          <a:xfrm>
            <a:off x="282643" y="249836"/>
            <a:ext cx="8500376" cy="1034042"/>
          </a:xfrm>
        </p:spPr>
        <p:txBody>
          <a:bodyPr/>
          <a:lstStyle/>
          <a:p>
            <a:pPr algn="ctr"/>
            <a:r>
              <a:rPr lang="en-US" sz="3200">
                <a:solidFill>
                  <a:srgbClr val="000000"/>
                </a:solidFill>
                <a:latin typeface="Arial"/>
                <a:cs typeface="Arial"/>
              </a:rPr>
              <a:t>Changes to the Law regarding 504 students – HB 3928 Updates</a:t>
            </a:r>
            <a:endParaRPr lang="en-US" sz="3200"/>
          </a:p>
        </p:txBody>
      </p:sp>
      <p:sp>
        <p:nvSpPr>
          <p:cNvPr id="5" name="TextBox 4">
            <a:extLst>
              <a:ext uri="{FF2B5EF4-FFF2-40B4-BE49-F238E27FC236}">
                <a16:creationId xmlns:a16="http://schemas.microsoft.com/office/drawing/2014/main" id="{7F6BF409-6BE6-A798-1629-080CF2099BAF}"/>
              </a:ext>
            </a:extLst>
          </p:cNvPr>
          <p:cNvSpPr txBox="1"/>
          <p:nvPr/>
        </p:nvSpPr>
        <p:spPr>
          <a:xfrm>
            <a:off x="810276" y="1467893"/>
            <a:ext cx="7726993"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t>If current 504 student receiving Dyslexia Direct Intervention services, the student </a:t>
            </a:r>
            <a:r>
              <a:rPr lang="en-US" i="1"/>
              <a:t>MUST be</a:t>
            </a:r>
            <a:r>
              <a:rPr lang="en-US"/>
              <a:t> evaluated for consideration of Special Education eligibility.  Guidance is requiring that All students who are served by Section 504 for Dyslexia who continue to need an Evidenced Based Dyslexia Program (direct Dyslexia intervention) will be assessed by the end of the 2024-25 school year.</a:t>
            </a:r>
          </a:p>
          <a:p>
            <a:pPr marL="285750" lvl="2" indent="-285750">
              <a:buChar char="•"/>
            </a:pPr>
            <a:r>
              <a:rPr lang="en-US"/>
              <a:t>Direct Dyslexia intervention will no longer be available through Section 504.  This Intervention is now categorized as a Special Education Service by HB.  Due to this, students who require direct Dyslexia Intervention MUST be evaluated and eligible for Special Education.  Once eligible, direct Dyslexia Intervention services will be available for the student.  If a parent does not give consent for a Special Education Evaluation, the student will not be able to access the Special Education service of direct Dyslexia Intervention.  This is a change and will only impact students who currently receive Direct Dyslexia Intervention through Section 504.  This will not impact new referrals for evaluation.  </a:t>
            </a:r>
          </a:p>
          <a:p>
            <a:pPr marL="285750" lvl="2" indent="-285750">
              <a:buChar char="•"/>
            </a:pPr>
            <a:endParaRPr lang="en-US"/>
          </a:p>
          <a:p>
            <a:pPr marL="285750" indent="-285750">
              <a:buChar char="•"/>
            </a:pPr>
            <a:r>
              <a:rPr lang="en-US"/>
              <a:t>.</a:t>
            </a:r>
          </a:p>
          <a:p>
            <a:pPr marL="285750" indent="-285750">
              <a:buChar char="•"/>
            </a:pPr>
            <a:endParaRPr lang="en-US"/>
          </a:p>
          <a:p>
            <a:pPr marL="285750" indent="-285750">
              <a:buChar char="•"/>
            </a:pPr>
            <a:endParaRPr lang="en-US"/>
          </a:p>
        </p:txBody>
      </p:sp>
    </p:spTree>
    <p:extLst>
      <p:ext uri="{BB962C8B-B14F-4D97-AF65-F5344CB8AC3E}">
        <p14:creationId xmlns:p14="http://schemas.microsoft.com/office/powerpoint/2010/main" val="2131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878-09C3-4C36-9ACD-D8F336E4C755}"/>
              </a:ext>
            </a:extLst>
          </p:cNvPr>
          <p:cNvSpPr>
            <a:spLocks noGrp="1"/>
          </p:cNvSpPr>
          <p:nvPr>
            <p:ph type="title"/>
          </p:nvPr>
        </p:nvSpPr>
        <p:spPr>
          <a:xfrm>
            <a:off x="896130" y="430548"/>
            <a:ext cx="7717500" cy="478200"/>
          </a:xfrm>
        </p:spPr>
        <p:txBody>
          <a:bodyPr>
            <a:normAutofit fontScale="90000"/>
          </a:bodyPr>
          <a:lstStyle/>
          <a:p>
            <a:pPr algn="ctr"/>
            <a:r>
              <a:rPr lang="en-US" sz="4050">
                <a:solidFill>
                  <a:schemeClr val="bg2">
                    <a:lumMod val="50000"/>
                  </a:schemeClr>
                </a:solidFill>
                <a:cs typeface="Calibri Light"/>
              </a:rPr>
              <a:t>Welcome &amp; Introductions</a:t>
            </a:r>
            <a:endParaRPr lang="en-US" sz="4050">
              <a:solidFill>
                <a:schemeClr val="bg2">
                  <a:lumMod val="50000"/>
                </a:schemeClr>
              </a:solidFill>
            </a:endParaRPr>
          </a:p>
        </p:txBody>
      </p:sp>
      <p:sp>
        <p:nvSpPr>
          <p:cNvPr id="3" name="Content Placeholder 2">
            <a:extLst>
              <a:ext uri="{FF2B5EF4-FFF2-40B4-BE49-F238E27FC236}">
                <a16:creationId xmlns:a16="http://schemas.microsoft.com/office/drawing/2014/main" id="{246E501F-E7EF-4601-B736-2C587D1DE734}"/>
              </a:ext>
            </a:extLst>
          </p:cNvPr>
          <p:cNvSpPr>
            <a:spLocks noGrp="1"/>
          </p:cNvSpPr>
          <p:nvPr>
            <p:ph idx="4294967295"/>
          </p:nvPr>
        </p:nvSpPr>
        <p:spPr>
          <a:xfrm>
            <a:off x="-30480" y="1939925"/>
            <a:ext cx="7886700" cy="2692400"/>
          </a:xfrm>
        </p:spPr>
        <p:txBody>
          <a:bodyPr spcFirstLastPara="1" vert="horz" wrap="square" lIns="68580" tIns="34290" rIns="68580" bIns="34290" rtlCol="0" anchor="t" anchorCtr="0">
            <a:normAutofit/>
          </a:bodyPr>
          <a:lstStyle/>
          <a:p>
            <a:pPr marL="0" indent="0">
              <a:buNone/>
            </a:pPr>
            <a:endParaRPr lang="en-US" sz="1650">
              <a:cs typeface="Calibri" panose="020F0502020204030204"/>
            </a:endParaRPr>
          </a:p>
          <a:p>
            <a:pPr marL="0" indent="0">
              <a:buNone/>
            </a:pPr>
            <a:endParaRPr lang="en-US" sz="1650">
              <a:cs typeface="Calibri" panose="020F0502020204030204"/>
            </a:endParaRPr>
          </a:p>
          <a:p>
            <a:pPr marL="0" indent="0">
              <a:buNone/>
            </a:pPr>
            <a:endParaRPr lang="en-US" sz="1650">
              <a:cs typeface="Calibri" panose="020F0502020204030204"/>
            </a:endParaRPr>
          </a:p>
        </p:txBody>
      </p:sp>
      <p:sp>
        <p:nvSpPr>
          <p:cNvPr id="5" name="TextBox 4">
            <a:extLst>
              <a:ext uri="{FF2B5EF4-FFF2-40B4-BE49-F238E27FC236}">
                <a16:creationId xmlns:a16="http://schemas.microsoft.com/office/drawing/2014/main" id="{154D9556-4871-46B0-AB92-5712926D37DD}"/>
              </a:ext>
            </a:extLst>
          </p:cNvPr>
          <p:cNvSpPr txBox="1"/>
          <p:nvPr/>
        </p:nvSpPr>
        <p:spPr>
          <a:xfrm>
            <a:off x="1899432" y="3636926"/>
            <a:ext cx="3035509" cy="112338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cs typeface="Calibri"/>
              </a:rPr>
              <a:t>Karena Hayes,  M.Ed.</a:t>
            </a:r>
          </a:p>
          <a:p>
            <a:pPr marL="213995" indent="-213995">
              <a:buFont typeface="Arial" panose="020B0604020202020204" pitchFamily="34" charset="0"/>
              <a:buChar char="•"/>
            </a:pPr>
            <a:r>
              <a:rPr lang="en-US" sz="1050">
                <a:cs typeface="Calibri"/>
              </a:rPr>
              <a:t>Master's degree from Texas State University in Special Education</a:t>
            </a:r>
          </a:p>
          <a:p>
            <a:pPr marL="213995" indent="-213995">
              <a:buFont typeface="Arial" panose="020B0604020202020204" pitchFamily="34" charset="0"/>
              <a:buChar char="•"/>
            </a:pPr>
            <a:r>
              <a:rPr lang="en-US" sz="1050">
                <a:cs typeface="Calibri"/>
              </a:rPr>
              <a:t>Certified Teacher in EC-6,  SPED K-12, ESL</a:t>
            </a:r>
          </a:p>
          <a:p>
            <a:pPr marL="213995" indent="-213995">
              <a:buFont typeface="Arial" panose="020B0604020202020204" pitchFamily="34" charset="0"/>
              <a:buChar char="•"/>
            </a:pPr>
            <a:r>
              <a:rPr lang="en-US" sz="1050">
                <a:cs typeface="Calibri"/>
              </a:rPr>
              <a:t>Lead Dyslexia Interventionist- MTA Training</a:t>
            </a:r>
          </a:p>
          <a:p>
            <a:pPr marL="213995" indent="-213995">
              <a:buFont typeface="Arial" panose="020B0604020202020204" pitchFamily="34" charset="0"/>
              <a:buChar char="•"/>
            </a:pPr>
            <a:r>
              <a:rPr lang="en-US" sz="1050">
                <a:cs typeface="Calibri"/>
              </a:rPr>
              <a:t>CALT in training</a:t>
            </a:r>
          </a:p>
        </p:txBody>
      </p:sp>
      <p:sp>
        <p:nvSpPr>
          <p:cNvPr id="9" name="TextBox 8">
            <a:extLst>
              <a:ext uri="{FF2B5EF4-FFF2-40B4-BE49-F238E27FC236}">
                <a16:creationId xmlns:a16="http://schemas.microsoft.com/office/drawing/2014/main" id="{0779C486-7B2A-4534-A4F1-AFF72AC80B27}"/>
              </a:ext>
            </a:extLst>
          </p:cNvPr>
          <p:cNvSpPr txBox="1"/>
          <p:nvPr/>
        </p:nvSpPr>
        <p:spPr>
          <a:xfrm>
            <a:off x="5189221" y="3561892"/>
            <a:ext cx="2552699"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t>Julie Joesel, M.A., LSSP</a:t>
            </a:r>
          </a:p>
          <a:p>
            <a:pPr marL="214313" indent="-214313">
              <a:buFont typeface="Arial"/>
              <a:buChar char="•"/>
            </a:pPr>
            <a:r>
              <a:rPr lang="en-US" sz="1050">
                <a:cs typeface="Calibri"/>
              </a:rPr>
              <a:t>Master's degree from Texas State University in School Psychology</a:t>
            </a:r>
          </a:p>
          <a:p>
            <a:pPr marL="214313" indent="-214313">
              <a:buFont typeface="Arial"/>
              <a:buChar char="•"/>
            </a:pPr>
            <a:r>
              <a:rPr lang="en-US" sz="1050">
                <a:cs typeface="Calibri"/>
              </a:rPr>
              <a:t>Current Lead School Psychologist for the district</a:t>
            </a:r>
          </a:p>
        </p:txBody>
      </p:sp>
      <p:pic>
        <p:nvPicPr>
          <p:cNvPr id="6" name="Picture 6" descr="A picture containing person, person, outdoor, smiling&#10;&#10;Description automatically generated">
            <a:extLst>
              <a:ext uri="{FF2B5EF4-FFF2-40B4-BE49-F238E27FC236}">
                <a16:creationId xmlns:a16="http://schemas.microsoft.com/office/drawing/2014/main" id="{F4FC4EC2-AEFE-466E-A13E-5BEEE6B72A04}"/>
              </a:ext>
            </a:extLst>
          </p:cNvPr>
          <p:cNvPicPr>
            <a:picLocks noChangeAspect="1"/>
          </p:cNvPicPr>
          <p:nvPr/>
        </p:nvPicPr>
        <p:blipFill>
          <a:blip r:embed="rId2"/>
          <a:stretch>
            <a:fillRect/>
          </a:stretch>
        </p:blipFill>
        <p:spPr>
          <a:xfrm>
            <a:off x="2315549" y="1273467"/>
            <a:ext cx="1649674" cy="2154374"/>
          </a:xfrm>
          <a:prstGeom prst="rect">
            <a:avLst/>
          </a:prstGeom>
          <a:ln w="57150">
            <a:solidFill>
              <a:schemeClr val="tx1"/>
            </a:solidFill>
          </a:ln>
        </p:spPr>
      </p:pic>
      <p:pic>
        <p:nvPicPr>
          <p:cNvPr id="4" name="Picture 6" descr="A close-up of a person smiling&#10;&#10;Description automatically generated">
            <a:extLst>
              <a:ext uri="{FF2B5EF4-FFF2-40B4-BE49-F238E27FC236}">
                <a16:creationId xmlns:a16="http://schemas.microsoft.com/office/drawing/2014/main" id="{6CDE3187-6F3B-4C9C-A654-0BB12E7A55AD}"/>
              </a:ext>
            </a:extLst>
          </p:cNvPr>
          <p:cNvPicPr>
            <a:picLocks noChangeAspect="1"/>
          </p:cNvPicPr>
          <p:nvPr/>
        </p:nvPicPr>
        <p:blipFill>
          <a:blip r:embed="rId3"/>
          <a:stretch>
            <a:fillRect/>
          </a:stretch>
        </p:blipFill>
        <p:spPr>
          <a:xfrm>
            <a:off x="5375927" y="1284027"/>
            <a:ext cx="1784011" cy="2089635"/>
          </a:xfrm>
          <a:prstGeom prst="rect">
            <a:avLst/>
          </a:prstGeom>
          <a:ln w="57150">
            <a:solidFill>
              <a:schemeClr val="tx1"/>
            </a:solidFill>
          </a:ln>
        </p:spPr>
      </p:pic>
    </p:spTree>
    <p:extLst>
      <p:ext uri="{BB962C8B-B14F-4D97-AF65-F5344CB8AC3E}">
        <p14:creationId xmlns:p14="http://schemas.microsoft.com/office/powerpoint/2010/main" val="367514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CA211-8B1F-BCA0-2A45-DFFEAEBC2B69}"/>
              </a:ext>
            </a:extLst>
          </p:cNvPr>
          <p:cNvSpPr>
            <a:spLocks noGrp="1"/>
          </p:cNvSpPr>
          <p:nvPr>
            <p:ph type="title"/>
          </p:nvPr>
        </p:nvSpPr>
        <p:spPr>
          <a:xfrm>
            <a:off x="321787" y="171548"/>
            <a:ext cx="8500376" cy="1112330"/>
          </a:xfrm>
        </p:spPr>
        <p:txBody>
          <a:bodyPr/>
          <a:lstStyle/>
          <a:p>
            <a:pPr algn="ctr"/>
            <a:r>
              <a:rPr lang="en-US" sz="3200">
                <a:solidFill>
                  <a:srgbClr val="000000"/>
                </a:solidFill>
                <a:latin typeface="Arial"/>
                <a:cs typeface="Arial"/>
              </a:rPr>
              <a:t>Changes to the Law regarding 504 students – HB 3928 Updates</a:t>
            </a:r>
            <a:endParaRPr lang="en-US" sz="3200"/>
          </a:p>
        </p:txBody>
      </p:sp>
      <p:sp>
        <p:nvSpPr>
          <p:cNvPr id="5" name="TextBox 4">
            <a:extLst>
              <a:ext uri="{FF2B5EF4-FFF2-40B4-BE49-F238E27FC236}">
                <a16:creationId xmlns:a16="http://schemas.microsoft.com/office/drawing/2014/main" id="{7F6BF409-6BE6-A798-1629-080CF2099BAF}"/>
              </a:ext>
            </a:extLst>
          </p:cNvPr>
          <p:cNvSpPr txBox="1"/>
          <p:nvPr/>
        </p:nvSpPr>
        <p:spPr>
          <a:xfrm>
            <a:off x="810276" y="1467893"/>
            <a:ext cx="772699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a:t>What if a parent does not give consent for either an FIIE when dyslexia is suspected or for the provision of special education and related services when dyslexia is identified? </a:t>
            </a:r>
            <a:r>
              <a:rPr lang="en-US"/>
              <a:t> </a:t>
            </a:r>
          </a:p>
          <a:p>
            <a:pPr marL="285750" indent="-285750">
              <a:buChar char="•"/>
            </a:pPr>
            <a:r>
              <a:rPr lang="en-US"/>
              <a:t>From TEA:  "Beginning with the 2023-2024 school year, which is the school year in which HB 3928 first applies, a student will not be entitled to receive an evidence-based dyslexia program if a parent refuses to consent to the provision of special education and related services following an FIIE or after an ARD committee has determined that the student is eligible for special education based on the identification of dyslexia and a need for an evidence-based dyslexia program."</a:t>
            </a:r>
          </a:p>
          <a:p>
            <a:pPr marL="285750" indent="-285750">
              <a:buChar char="•"/>
            </a:pPr>
            <a:r>
              <a:rPr lang="en-US"/>
              <a:t>To rephrase:  Starting this school year, a student will no longer be able to receive Direct Dyslexia Intervention services </a:t>
            </a:r>
            <a:r>
              <a:rPr lang="en-US" b="1"/>
              <a:t>UNLESS</a:t>
            </a:r>
            <a:r>
              <a:rPr lang="en-US"/>
              <a:t> they are eligible and receiving Special Education services with parent consent.  </a:t>
            </a:r>
          </a:p>
          <a:p>
            <a:pPr marL="285750" indent="-285750">
              <a:buChar char="•"/>
            </a:pPr>
            <a:endParaRPr lang="en-US"/>
          </a:p>
        </p:txBody>
      </p:sp>
    </p:spTree>
    <p:extLst>
      <p:ext uri="{BB962C8B-B14F-4D97-AF65-F5344CB8AC3E}">
        <p14:creationId xmlns:p14="http://schemas.microsoft.com/office/powerpoint/2010/main" val="186293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CA211-8B1F-BCA0-2A45-DFFEAEBC2B69}"/>
              </a:ext>
            </a:extLst>
          </p:cNvPr>
          <p:cNvSpPr>
            <a:spLocks noGrp="1"/>
          </p:cNvSpPr>
          <p:nvPr>
            <p:ph type="title"/>
          </p:nvPr>
        </p:nvSpPr>
        <p:spPr>
          <a:xfrm>
            <a:off x="321787" y="171548"/>
            <a:ext cx="8500376" cy="1112330"/>
          </a:xfrm>
        </p:spPr>
        <p:txBody>
          <a:bodyPr/>
          <a:lstStyle/>
          <a:p>
            <a:pPr algn="ctr"/>
            <a:r>
              <a:rPr lang="en-US" sz="3200">
                <a:solidFill>
                  <a:srgbClr val="000000"/>
                </a:solidFill>
                <a:latin typeface="Arial"/>
                <a:cs typeface="Arial"/>
              </a:rPr>
              <a:t>Changes to the Law regarding 504 students – HB 3928 Updates</a:t>
            </a:r>
            <a:endParaRPr lang="en-US" sz="3200"/>
          </a:p>
        </p:txBody>
      </p:sp>
      <p:sp>
        <p:nvSpPr>
          <p:cNvPr id="5" name="TextBox 4">
            <a:extLst>
              <a:ext uri="{FF2B5EF4-FFF2-40B4-BE49-F238E27FC236}">
                <a16:creationId xmlns:a16="http://schemas.microsoft.com/office/drawing/2014/main" id="{7F6BF409-6BE6-A798-1629-080CF2099BAF}"/>
              </a:ext>
            </a:extLst>
          </p:cNvPr>
          <p:cNvSpPr txBox="1"/>
          <p:nvPr/>
        </p:nvSpPr>
        <p:spPr>
          <a:xfrm>
            <a:off x="810276" y="1467893"/>
            <a:ext cx="772699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a:t>If a student no longer needs an evidence-based dyslexia program (Direct Dyslexia Intervention), might that student eventually be exited from special education and placed on a Section 504 plan?  </a:t>
            </a:r>
          </a:p>
          <a:p>
            <a:pPr marL="285750" indent="-285750">
              <a:buChar char="•"/>
            </a:pPr>
            <a:endParaRPr lang="en-US"/>
          </a:p>
          <a:p>
            <a:pPr marL="285750" indent="-285750">
              <a:buChar char="•"/>
            </a:pPr>
            <a:r>
              <a:rPr lang="en-US"/>
              <a:t>If the student is considered to be ON GRADE level, BUT still requires Direct Dyslexia Intervention, this student will continue to qualify for Special Education Services based on the need for Direct Dyslexia Intervention.  </a:t>
            </a:r>
          </a:p>
          <a:p>
            <a:pPr marL="285750" indent="-285750">
              <a:buChar char="•"/>
            </a:pPr>
            <a:r>
              <a:rPr lang="en-US"/>
              <a:t>When an ARD committee determines a student with dyslexia no longer requires a Direct Dyslexia Intervention, it might determine that the student still would benefit from regular education aids and services (e.g., instructional accommodations). In that case, if a Direct Dyslexia Intervention was the only special education and related services the student received, the ARD committee could determine that the student no longer meets criteria and exit the student from special education, and transition the student to a Section 504 plan as necessary.  </a:t>
            </a:r>
          </a:p>
          <a:p>
            <a:pPr marL="285750" indent="-285750">
              <a:buChar char="•"/>
            </a:pPr>
            <a:endParaRPr lang="en-US"/>
          </a:p>
        </p:txBody>
      </p:sp>
    </p:spTree>
    <p:extLst>
      <p:ext uri="{BB962C8B-B14F-4D97-AF65-F5344CB8AC3E}">
        <p14:creationId xmlns:p14="http://schemas.microsoft.com/office/powerpoint/2010/main" val="346411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23C2-A7AF-4A49-B936-CC0C1EC82A03}"/>
              </a:ext>
            </a:extLst>
          </p:cNvPr>
          <p:cNvSpPr>
            <a:spLocks noGrp="1"/>
          </p:cNvSpPr>
          <p:nvPr>
            <p:ph type="title"/>
          </p:nvPr>
        </p:nvSpPr>
        <p:spPr>
          <a:xfrm>
            <a:off x="713250" y="874986"/>
            <a:ext cx="7717500" cy="2066107"/>
          </a:xfrm>
        </p:spPr>
        <p:txBody>
          <a:bodyPr spcFirstLastPara="1" vert="horz" wrap="square" lIns="68580" tIns="34290" rIns="68580" bIns="34290" rtlCol="0" anchor="b" anchorCtr="0">
            <a:noAutofit/>
          </a:bodyPr>
          <a:lstStyle/>
          <a:p>
            <a:pPr algn="ctr"/>
            <a:r>
              <a:rPr lang="en-US" sz="3300" kern="1200">
                <a:solidFill>
                  <a:schemeClr val="accent4">
                    <a:lumMod val="10000"/>
                  </a:schemeClr>
                </a:solidFill>
                <a:latin typeface="+mj-lt"/>
                <a:ea typeface="+mj-ea"/>
                <a:cs typeface="+mj-cs"/>
              </a:rPr>
              <a:t>Teaching Strategies, Interventions, and </a:t>
            </a:r>
            <a:br>
              <a:rPr lang="en-US" sz="4050">
                <a:solidFill>
                  <a:schemeClr val="accent4">
                    <a:lumMod val="10000"/>
                  </a:schemeClr>
                </a:solidFill>
              </a:rPr>
            </a:br>
            <a:r>
              <a:rPr lang="en-US" sz="3300" kern="1200">
                <a:solidFill>
                  <a:schemeClr val="accent4">
                    <a:lumMod val="10000"/>
                  </a:schemeClr>
                </a:solidFill>
                <a:latin typeface="+mj-lt"/>
                <a:ea typeface="+mj-ea"/>
                <a:cs typeface="+mj-cs"/>
              </a:rPr>
              <a:t>Accommodations/Modifications</a:t>
            </a:r>
            <a:endParaRPr lang="en-US" sz="3300" kern="1200">
              <a:solidFill>
                <a:schemeClr val="accent4">
                  <a:lumMod val="10000"/>
                </a:schemeClr>
              </a:solidFill>
              <a:latin typeface="+mj-lt"/>
              <a:cs typeface="Calibri Light"/>
            </a:endParaRPr>
          </a:p>
        </p:txBody>
      </p:sp>
    </p:spTree>
    <p:extLst>
      <p:ext uri="{BB962C8B-B14F-4D97-AF65-F5344CB8AC3E}">
        <p14:creationId xmlns:p14="http://schemas.microsoft.com/office/powerpoint/2010/main" val="289794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p:txBody>
          <a:bodyPr>
            <a:normAutofit fontScale="90000"/>
          </a:bodyPr>
          <a:lstStyle/>
          <a:p>
            <a:r>
              <a:rPr lang="en-US" sz="4050">
                <a:cs typeface="Calibri Light"/>
              </a:rPr>
              <a:t>Dyslexia Instruction </a:t>
            </a:r>
          </a:p>
        </p:txBody>
      </p:sp>
      <p:sp>
        <p:nvSpPr>
          <p:cNvPr id="3" name="Content Placeholder 2">
            <a:extLst>
              <a:ext uri="{FF2B5EF4-FFF2-40B4-BE49-F238E27FC236}">
                <a16:creationId xmlns:a16="http://schemas.microsoft.com/office/drawing/2014/main" id="{F286AA75-7176-45B6-9C88-19F37032576C}"/>
              </a:ext>
            </a:extLst>
          </p:cNvPr>
          <p:cNvSpPr>
            <a:spLocks noGrp="1"/>
          </p:cNvSpPr>
          <p:nvPr>
            <p:ph idx="4294967295"/>
          </p:nvPr>
        </p:nvSpPr>
        <p:spPr>
          <a:xfrm>
            <a:off x="4475163" y="414338"/>
            <a:ext cx="4668837" cy="4073525"/>
          </a:xfrm>
        </p:spPr>
        <p:txBody>
          <a:bodyPr spcFirstLastPara="1" vert="horz" wrap="square" lIns="68580" tIns="34290" rIns="68580" bIns="34290" rtlCol="0" anchor="ctr" anchorCtr="0">
            <a:normAutofit/>
          </a:bodyPr>
          <a:lstStyle/>
          <a:p>
            <a:pPr marL="0" indent="0">
              <a:buNone/>
            </a:pPr>
            <a:endParaRPr lang="en-US" sz="1650">
              <a:cs typeface="Calibri"/>
            </a:endParaRPr>
          </a:p>
          <a:p>
            <a:endParaRPr lang="en-US" sz="1650" i="1">
              <a:cs typeface="Calibri"/>
            </a:endParaRPr>
          </a:p>
        </p:txBody>
      </p:sp>
      <p:pic>
        <p:nvPicPr>
          <p:cNvPr id="11" name="Picture 15" descr="A picture containing colorful&#10;&#10;Description automatically generated">
            <a:extLst>
              <a:ext uri="{FF2B5EF4-FFF2-40B4-BE49-F238E27FC236}">
                <a16:creationId xmlns:a16="http://schemas.microsoft.com/office/drawing/2014/main" id="{608B1DBE-EC17-2F75-4E90-00E0F4B37EC4}"/>
              </a:ext>
            </a:extLst>
          </p:cNvPr>
          <p:cNvPicPr>
            <a:picLocks noChangeAspect="1"/>
          </p:cNvPicPr>
          <p:nvPr/>
        </p:nvPicPr>
        <p:blipFill>
          <a:blip r:embed="rId2"/>
          <a:stretch>
            <a:fillRect/>
          </a:stretch>
        </p:blipFill>
        <p:spPr>
          <a:xfrm>
            <a:off x="769938" y="1473276"/>
            <a:ext cx="3251387" cy="1523440"/>
          </a:xfrm>
          <a:prstGeom prst="rect">
            <a:avLst/>
          </a:prstGeom>
        </p:spPr>
      </p:pic>
      <p:pic>
        <p:nvPicPr>
          <p:cNvPr id="13" name="Picture 16" descr="Diagram&#10;&#10;Description automatically generated">
            <a:extLst>
              <a:ext uri="{FF2B5EF4-FFF2-40B4-BE49-F238E27FC236}">
                <a16:creationId xmlns:a16="http://schemas.microsoft.com/office/drawing/2014/main" id="{19FAC3D2-68DF-4083-815E-302805334BE5}"/>
              </a:ext>
            </a:extLst>
          </p:cNvPr>
          <p:cNvPicPr>
            <a:picLocks noChangeAspect="1"/>
          </p:cNvPicPr>
          <p:nvPr/>
        </p:nvPicPr>
        <p:blipFill>
          <a:blip r:embed="rId3"/>
          <a:stretch>
            <a:fillRect/>
          </a:stretch>
        </p:blipFill>
        <p:spPr>
          <a:xfrm>
            <a:off x="772915" y="3175546"/>
            <a:ext cx="3244369" cy="1660270"/>
          </a:xfrm>
          <a:prstGeom prst="rect">
            <a:avLst/>
          </a:prstGeom>
        </p:spPr>
      </p:pic>
      <p:sp>
        <p:nvSpPr>
          <p:cNvPr id="18" name="TextBox 17">
            <a:extLst>
              <a:ext uri="{FF2B5EF4-FFF2-40B4-BE49-F238E27FC236}">
                <a16:creationId xmlns:a16="http://schemas.microsoft.com/office/drawing/2014/main" id="{0DED4EE9-E502-5BFC-0F3F-D58D6A6C251A}"/>
              </a:ext>
            </a:extLst>
          </p:cNvPr>
          <p:cNvSpPr txBox="1"/>
          <p:nvPr/>
        </p:nvSpPr>
        <p:spPr>
          <a:xfrm>
            <a:off x="1930412" y="4940568"/>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latin typeface="Oxygen"/>
              </a:rPr>
              <a:t>S. Shaywitz and J. Shaywitz (2020, pp. 68–86)</a:t>
            </a:r>
            <a:endParaRPr lang="en-US" sz="1900"/>
          </a:p>
        </p:txBody>
      </p:sp>
      <p:sp>
        <p:nvSpPr>
          <p:cNvPr id="4" name="TextBox 1">
            <a:extLst>
              <a:ext uri="{FF2B5EF4-FFF2-40B4-BE49-F238E27FC236}">
                <a16:creationId xmlns:a16="http://schemas.microsoft.com/office/drawing/2014/main" id="{93940B19-9888-D520-5B07-5B3F870B4E3D}"/>
              </a:ext>
            </a:extLst>
          </p:cNvPr>
          <p:cNvSpPr txBox="1"/>
          <p:nvPr/>
        </p:nvSpPr>
        <p:spPr>
          <a:xfrm>
            <a:off x="4474221" y="1396636"/>
            <a:ext cx="4355742" cy="2508379"/>
          </a:xfrm>
          <a:prstGeom prst="rect">
            <a:avLst/>
          </a:prstGeom>
          <a:solidFill>
            <a:schemeClr val="bg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000" b="1">
                <a:latin typeface="Oxygen"/>
              </a:rPr>
              <a:t>Repetitions of Foundational Reading Skills </a:t>
            </a:r>
            <a:endParaRPr lang="en-US" sz="2000"/>
          </a:p>
          <a:p>
            <a:pPr algn="ctr"/>
            <a:r>
              <a:rPr lang="en-US" sz="2000" b="1">
                <a:latin typeface="Oxygen"/>
              </a:rPr>
              <a:t>1-4</a:t>
            </a:r>
            <a:r>
              <a:rPr lang="en-US" sz="2000">
                <a:latin typeface="Oxygen"/>
              </a:rPr>
              <a:t> gifted student</a:t>
            </a:r>
            <a:endParaRPr lang="en-US" sz="2000"/>
          </a:p>
          <a:p>
            <a:pPr algn="ctr"/>
            <a:r>
              <a:rPr lang="en-US" sz="2000" b="1">
                <a:latin typeface="Oxygen"/>
              </a:rPr>
              <a:t>4-14</a:t>
            </a:r>
            <a:r>
              <a:rPr lang="en-US" sz="2000">
                <a:latin typeface="Oxygen"/>
              </a:rPr>
              <a:t> typical student</a:t>
            </a:r>
            <a:endParaRPr lang="en-US" sz="2000"/>
          </a:p>
          <a:p>
            <a:pPr algn="ctr"/>
            <a:r>
              <a:rPr lang="en-US" sz="2000" b="1">
                <a:latin typeface="Oxygen"/>
              </a:rPr>
              <a:t>14-40</a:t>
            </a:r>
            <a:r>
              <a:rPr lang="en-US" sz="2000">
                <a:latin typeface="Oxygen"/>
              </a:rPr>
              <a:t> struggling reader</a:t>
            </a:r>
            <a:endParaRPr lang="en-US" sz="2000"/>
          </a:p>
          <a:p>
            <a:pPr algn="ctr"/>
            <a:r>
              <a:rPr lang="en-US" sz="2000" b="1">
                <a:latin typeface="Oxygen"/>
              </a:rPr>
              <a:t>40-200</a:t>
            </a:r>
            <a:r>
              <a:rPr lang="en-US" sz="2000">
                <a:latin typeface="Oxygen"/>
              </a:rPr>
              <a:t> student with a Dyslexia or LD</a:t>
            </a:r>
            <a:endParaRPr lang="en-US" sz="2000"/>
          </a:p>
          <a:p>
            <a:pPr algn="ctr"/>
            <a:r>
              <a:rPr lang="en-US" sz="800" i="1">
                <a:latin typeface="Oxygen"/>
              </a:rPr>
              <a:t>Originally from p 66 of A Principal's Primer for Reading Achievement by </a:t>
            </a:r>
            <a:r>
              <a:rPr lang="en-US" sz="900" i="1">
                <a:latin typeface="Oxygen"/>
              </a:rPr>
              <a:t>Pati</a:t>
            </a:r>
            <a:r>
              <a:rPr lang="en-US" sz="800" i="1">
                <a:latin typeface="Oxygen"/>
              </a:rPr>
              <a:t> </a:t>
            </a:r>
            <a:r>
              <a:rPr lang="en-US" sz="800" i="1" err="1">
                <a:latin typeface="Oxygen"/>
              </a:rPr>
              <a:t>MontgomeryDallas</a:t>
            </a:r>
            <a:r>
              <a:rPr lang="en-US" sz="800" i="1">
                <a:latin typeface="Oxygen"/>
              </a:rPr>
              <a:t> Branch of International Dyslexia Association</a:t>
            </a:r>
            <a:endParaRPr lang="en-US"/>
          </a:p>
        </p:txBody>
      </p:sp>
    </p:spTree>
    <p:extLst>
      <p:ext uri="{BB962C8B-B14F-4D97-AF65-F5344CB8AC3E}">
        <p14:creationId xmlns:p14="http://schemas.microsoft.com/office/powerpoint/2010/main" val="2588512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a:xfrm>
            <a:off x="996071" y="1275591"/>
            <a:ext cx="3824400" cy="588900"/>
          </a:xfrm>
        </p:spPr>
        <p:txBody>
          <a:bodyPr>
            <a:normAutofit fontScale="90000"/>
          </a:bodyPr>
          <a:lstStyle/>
          <a:p>
            <a:r>
              <a:rPr lang="en-US" sz="4050">
                <a:cs typeface="Calibri Light"/>
              </a:rPr>
              <a:t>Dyslexia Instruction </a:t>
            </a:r>
          </a:p>
        </p:txBody>
      </p:sp>
      <p:sp>
        <p:nvSpPr>
          <p:cNvPr id="3" name="Content Placeholder 2">
            <a:extLst>
              <a:ext uri="{FF2B5EF4-FFF2-40B4-BE49-F238E27FC236}">
                <a16:creationId xmlns:a16="http://schemas.microsoft.com/office/drawing/2014/main" id="{F286AA75-7176-45B6-9C88-19F37032576C}"/>
              </a:ext>
            </a:extLst>
          </p:cNvPr>
          <p:cNvSpPr>
            <a:spLocks noGrp="1"/>
          </p:cNvSpPr>
          <p:nvPr>
            <p:ph type="subTitle" idx="1"/>
          </p:nvPr>
        </p:nvSpPr>
        <p:spPr/>
        <p:txBody>
          <a:bodyPr spcFirstLastPara="1" vert="horz" wrap="square" lIns="68580" tIns="34290" rIns="68580" bIns="34290" rtlCol="0" anchor="ctr" anchorCtr="0">
            <a:normAutofit/>
          </a:bodyPr>
          <a:lstStyle/>
          <a:p>
            <a:pPr marL="0" indent="0">
              <a:buNone/>
            </a:pPr>
            <a:endParaRPr lang="en-US" sz="1650">
              <a:cs typeface="Calibri"/>
            </a:endParaRPr>
          </a:p>
          <a:p>
            <a:endParaRPr lang="en-US" sz="1650" i="1">
              <a:cs typeface="Calibri"/>
            </a:endParaRPr>
          </a:p>
        </p:txBody>
      </p:sp>
      <p:graphicFrame>
        <p:nvGraphicFramePr>
          <p:cNvPr id="5" name="Diagram 5">
            <a:extLst>
              <a:ext uri="{FF2B5EF4-FFF2-40B4-BE49-F238E27FC236}">
                <a16:creationId xmlns:a16="http://schemas.microsoft.com/office/drawing/2014/main" id="{9410974E-2CD7-439A-A4E6-15E31C9A2AC6}"/>
              </a:ext>
            </a:extLst>
          </p:cNvPr>
          <p:cNvGraphicFramePr/>
          <p:nvPr>
            <p:extLst>
              <p:ext uri="{D42A27DB-BD31-4B8C-83A1-F6EECF244321}">
                <p14:modId xmlns:p14="http://schemas.microsoft.com/office/powerpoint/2010/main" val="3972172307"/>
              </p:ext>
            </p:extLst>
          </p:nvPr>
        </p:nvGraphicFramePr>
        <p:xfrm>
          <a:off x="3532832" y="152866"/>
          <a:ext cx="5408072" cy="483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TextBox 57">
            <a:extLst>
              <a:ext uri="{FF2B5EF4-FFF2-40B4-BE49-F238E27FC236}">
                <a16:creationId xmlns:a16="http://schemas.microsoft.com/office/drawing/2014/main" id="{F4CE633C-F9FB-4C6A-858F-FB1694BDB78D}"/>
              </a:ext>
            </a:extLst>
          </p:cNvPr>
          <p:cNvSpPr txBox="1"/>
          <p:nvPr/>
        </p:nvSpPr>
        <p:spPr>
          <a:xfrm>
            <a:off x="6623684" y="4593471"/>
            <a:ext cx="1902759" cy="4501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a:t>*For additional information see </a:t>
            </a:r>
            <a:r>
              <a:rPr lang="en-US" sz="825" err="1"/>
              <a:t>pg</a:t>
            </a:r>
            <a:r>
              <a:rPr lang="en-US" sz="825"/>
              <a:t> 39-41, 53 of the </a:t>
            </a:r>
            <a:r>
              <a:rPr lang="en-US" sz="825" u="sng"/>
              <a:t>Texas Dyslexia Handbook</a:t>
            </a:r>
          </a:p>
        </p:txBody>
      </p:sp>
    </p:spTree>
    <p:extLst>
      <p:ext uri="{BB962C8B-B14F-4D97-AF65-F5344CB8AC3E}">
        <p14:creationId xmlns:p14="http://schemas.microsoft.com/office/powerpoint/2010/main" val="391844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a:xfrm>
            <a:off x="713225" y="539500"/>
            <a:ext cx="7717500" cy="642604"/>
          </a:xfrm>
        </p:spPr>
        <p:txBody>
          <a:bodyPr>
            <a:normAutofit fontScale="90000"/>
          </a:bodyPr>
          <a:lstStyle/>
          <a:p>
            <a:r>
              <a:rPr lang="en-US" sz="4050">
                <a:cs typeface="Calibri Light"/>
              </a:rPr>
              <a:t>MTA Intervention</a:t>
            </a:r>
          </a:p>
        </p:txBody>
      </p:sp>
      <p:pic>
        <p:nvPicPr>
          <p:cNvPr id="5" name="Picture 4" descr="A close-up of a blue background&#10;&#10;Description automatically generated">
            <a:extLst>
              <a:ext uri="{FF2B5EF4-FFF2-40B4-BE49-F238E27FC236}">
                <a16:creationId xmlns:a16="http://schemas.microsoft.com/office/drawing/2014/main" id="{34891F80-39F1-CE69-206C-32F24367B210}"/>
              </a:ext>
            </a:extLst>
          </p:cNvPr>
          <p:cNvPicPr>
            <a:picLocks noChangeAspect="1"/>
          </p:cNvPicPr>
          <p:nvPr/>
        </p:nvPicPr>
        <p:blipFill>
          <a:blip r:embed="rId2"/>
          <a:stretch>
            <a:fillRect/>
          </a:stretch>
        </p:blipFill>
        <p:spPr>
          <a:xfrm>
            <a:off x="3487787" y="1373078"/>
            <a:ext cx="5424623" cy="297809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3DA3CF8-C718-9E26-3D1D-9C88708A0BD2}"/>
              </a:ext>
            </a:extLst>
          </p:cNvPr>
          <p:cNvPicPr>
            <a:picLocks noChangeAspect="1"/>
          </p:cNvPicPr>
          <p:nvPr/>
        </p:nvPicPr>
        <p:blipFill>
          <a:blip r:embed="rId3"/>
          <a:stretch>
            <a:fillRect/>
          </a:stretch>
        </p:blipFill>
        <p:spPr>
          <a:xfrm>
            <a:off x="799657" y="1438144"/>
            <a:ext cx="905892" cy="310489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F1FD6BC-7268-0A41-09E5-FD5009DC420E}"/>
              </a:ext>
            </a:extLst>
          </p:cNvPr>
          <p:cNvPicPr>
            <a:picLocks noChangeAspect="1"/>
          </p:cNvPicPr>
          <p:nvPr/>
        </p:nvPicPr>
        <p:blipFill>
          <a:blip r:embed="rId4"/>
          <a:stretch>
            <a:fillRect/>
          </a:stretch>
        </p:blipFill>
        <p:spPr>
          <a:xfrm>
            <a:off x="1744249" y="1887673"/>
            <a:ext cx="1655001" cy="937573"/>
          </a:xfrm>
          <a:prstGeom prst="rect">
            <a:avLst/>
          </a:prstGeom>
        </p:spPr>
      </p:pic>
      <p:pic>
        <p:nvPicPr>
          <p:cNvPr id="9" name="Picture 8">
            <a:extLst>
              <a:ext uri="{FF2B5EF4-FFF2-40B4-BE49-F238E27FC236}">
                <a16:creationId xmlns:a16="http://schemas.microsoft.com/office/drawing/2014/main" id="{06F9C2FA-62A0-B8FC-1061-44FA0F55811F}"/>
              </a:ext>
            </a:extLst>
          </p:cNvPr>
          <p:cNvPicPr>
            <a:picLocks noChangeAspect="1"/>
          </p:cNvPicPr>
          <p:nvPr/>
        </p:nvPicPr>
        <p:blipFill>
          <a:blip r:embed="rId5"/>
          <a:stretch>
            <a:fillRect/>
          </a:stretch>
        </p:blipFill>
        <p:spPr>
          <a:xfrm>
            <a:off x="1744249" y="2895548"/>
            <a:ext cx="1623687" cy="1137364"/>
          </a:xfrm>
          <a:prstGeom prst="rect">
            <a:avLst/>
          </a:prstGeom>
        </p:spPr>
      </p:pic>
    </p:spTree>
    <p:extLst>
      <p:ext uri="{BB962C8B-B14F-4D97-AF65-F5344CB8AC3E}">
        <p14:creationId xmlns:p14="http://schemas.microsoft.com/office/powerpoint/2010/main" val="392162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p:txBody>
          <a:bodyPr>
            <a:normAutofit fontScale="90000"/>
          </a:bodyPr>
          <a:lstStyle/>
          <a:p>
            <a:r>
              <a:rPr lang="en-US" sz="4050">
                <a:cs typeface="Calibri Light"/>
              </a:rPr>
              <a:t>MTA Intervention</a:t>
            </a:r>
          </a:p>
        </p:txBody>
      </p:sp>
      <p:pic>
        <p:nvPicPr>
          <p:cNvPr id="4" name="Picture 3" descr="A diagram of various types of hearing&#10;&#10;Description automatically generated">
            <a:extLst>
              <a:ext uri="{FF2B5EF4-FFF2-40B4-BE49-F238E27FC236}">
                <a16:creationId xmlns:a16="http://schemas.microsoft.com/office/drawing/2014/main" id="{A89FA08A-02AC-D382-5189-C194AAB97FE8}"/>
              </a:ext>
            </a:extLst>
          </p:cNvPr>
          <p:cNvPicPr>
            <a:picLocks noChangeAspect="1"/>
          </p:cNvPicPr>
          <p:nvPr/>
        </p:nvPicPr>
        <p:blipFill>
          <a:blip r:embed="rId2"/>
          <a:stretch>
            <a:fillRect/>
          </a:stretch>
        </p:blipFill>
        <p:spPr>
          <a:xfrm>
            <a:off x="238422" y="1617193"/>
            <a:ext cx="3025035" cy="2545382"/>
          </a:xfrm>
          <a:prstGeom prst="rect">
            <a:avLst/>
          </a:prstGeom>
        </p:spPr>
      </p:pic>
      <p:pic>
        <p:nvPicPr>
          <p:cNvPr id="6" name="Picture 5" descr="A white card with black text&#10;&#10;Description automatically generated">
            <a:extLst>
              <a:ext uri="{FF2B5EF4-FFF2-40B4-BE49-F238E27FC236}">
                <a16:creationId xmlns:a16="http://schemas.microsoft.com/office/drawing/2014/main" id="{E87ED26A-76B5-63F4-0E51-9D6779FFFCC7}"/>
              </a:ext>
            </a:extLst>
          </p:cNvPr>
          <p:cNvPicPr>
            <a:picLocks noChangeAspect="1"/>
          </p:cNvPicPr>
          <p:nvPr/>
        </p:nvPicPr>
        <p:blipFill>
          <a:blip r:embed="rId3"/>
          <a:stretch>
            <a:fillRect/>
          </a:stretch>
        </p:blipFill>
        <p:spPr>
          <a:xfrm>
            <a:off x="3453482" y="1496945"/>
            <a:ext cx="5310749" cy="2883093"/>
          </a:xfrm>
          <a:prstGeom prst="rect">
            <a:avLst/>
          </a:prstGeom>
        </p:spPr>
      </p:pic>
    </p:spTree>
    <p:extLst>
      <p:ext uri="{BB962C8B-B14F-4D97-AF65-F5344CB8AC3E}">
        <p14:creationId xmlns:p14="http://schemas.microsoft.com/office/powerpoint/2010/main" val="121399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p:txBody>
          <a:bodyPr>
            <a:normAutofit fontScale="90000"/>
          </a:bodyPr>
          <a:lstStyle/>
          <a:p>
            <a:r>
              <a:rPr lang="en-US" sz="4050">
                <a:cs typeface="Calibri Light"/>
              </a:rPr>
              <a:t>MTA </a:t>
            </a:r>
            <a:br>
              <a:rPr lang="en-US" sz="4050">
                <a:cs typeface="Calibri Light"/>
              </a:rPr>
            </a:br>
            <a:r>
              <a:rPr lang="en-US" sz="4050">
                <a:cs typeface="Calibri Light"/>
              </a:rPr>
              <a:t>Intervention</a:t>
            </a:r>
          </a:p>
        </p:txBody>
      </p:sp>
      <p:graphicFrame>
        <p:nvGraphicFramePr>
          <p:cNvPr id="6" name="Content Placeholder 2">
            <a:extLst>
              <a:ext uri="{FF2B5EF4-FFF2-40B4-BE49-F238E27FC236}">
                <a16:creationId xmlns:a16="http://schemas.microsoft.com/office/drawing/2014/main" id="{D96DB3B1-1143-4C6B-A320-5249E96D360B}"/>
              </a:ext>
            </a:extLst>
          </p:cNvPr>
          <p:cNvGraphicFramePr>
            <a:graphicFrameLocks/>
          </p:cNvGraphicFramePr>
          <p:nvPr/>
        </p:nvGraphicFramePr>
        <p:xfrm>
          <a:off x="4021612" y="566147"/>
          <a:ext cx="4697730" cy="412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 name="Picture 30" descr="A white sign with black text&#10;&#10;Description automatically generated">
            <a:extLst>
              <a:ext uri="{FF2B5EF4-FFF2-40B4-BE49-F238E27FC236}">
                <a16:creationId xmlns:a16="http://schemas.microsoft.com/office/drawing/2014/main" id="{A3BC2A21-853B-6E15-FECD-713818B73F1C}"/>
              </a:ext>
            </a:extLst>
          </p:cNvPr>
          <p:cNvPicPr>
            <a:picLocks noChangeAspect="1"/>
          </p:cNvPicPr>
          <p:nvPr/>
        </p:nvPicPr>
        <p:blipFill>
          <a:blip r:embed="rId7"/>
          <a:stretch>
            <a:fillRect/>
          </a:stretch>
        </p:blipFill>
        <p:spPr>
          <a:xfrm>
            <a:off x="288099" y="2065480"/>
            <a:ext cx="3346015" cy="1654502"/>
          </a:xfrm>
          <a:prstGeom prst="rect">
            <a:avLst/>
          </a:prstGeom>
        </p:spPr>
      </p:pic>
    </p:spTree>
    <p:extLst>
      <p:ext uri="{BB962C8B-B14F-4D97-AF65-F5344CB8AC3E}">
        <p14:creationId xmlns:p14="http://schemas.microsoft.com/office/powerpoint/2010/main" val="191829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p:txBody>
          <a:bodyPr>
            <a:normAutofit fontScale="90000"/>
          </a:bodyPr>
          <a:lstStyle/>
          <a:p>
            <a:r>
              <a:rPr lang="en-US" sz="4050">
                <a:cs typeface="Calibri Light"/>
              </a:rPr>
              <a:t>MTA Progress Report</a:t>
            </a:r>
          </a:p>
        </p:txBody>
      </p:sp>
      <p:pic>
        <p:nvPicPr>
          <p:cNvPr id="17" name="Picture 16" descr="A close-up of a survey&#10;&#10;Description automatically generated">
            <a:extLst>
              <a:ext uri="{FF2B5EF4-FFF2-40B4-BE49-F238E27FC236}">
                <a16:creationId xmlns:a16="http://schemas.microsoft.com/office/drawing/2014/main" id="{CFF6ED3F-5E96-76BD-7809-775956DD9AF5}"/>
              </a:ext>
            </a:extLst>
          </p:cNvPr>
          <p:cNvPicPr>
            <a:picLocks noChangeAspect="1"/>
          </p:cNvPicPr>
          <p:nvPr/>
        </p:nvPicPr>
        <p:blipFill>
          <a:blip r:embed="rId2"/>
          <a:stretch>
            <a:fillRect/>
          </a:stretch>
        </p:blipFill>
        <p:spPr>
          <a:xfrm>
            <a:off x="2791178" y="1189924"/>
            <a:ext cx="3103034" cy="3631486"/>
          </a:xfrm>
          <a:prstGeom prst="rect">
            <a:avLst/>
          </a:prstGeom>
          <a:ln>
            <a:solidFill>
              <a:srgbClr val="4472C4"/>
            </a:solidFill>
          </a:ln>
        </p:spPr>
      </p:pic>
      <p:pic>
        <p:nvPicPr>
          <p:cNvPr id="18" name="Picture 17" descr="A close-up of a checklist&#10;&#10;Description automatically generated">
            <a:extLst>
              <a:ext uri="{FF2B5EF4-FFF2-40B4-BE49-F238E27FC236}">
                <a16:creationId xmlns:a16="http://schemas.microsoft.com/office/drawing/2014/main" id="{D0E53BB9-56D3-B7AD-F8DE-575DB20597B3}"/>
              </a:ext>
            </a:extLst>
          </p:cNvPr>
          <p:cNvPicPr>
            <a:picLocks noChangeAspect="1"/>
          </p:cNvPicPr>
          <p:nvPr/>
        </p:nvPicPr>
        <p:blipFill>
          <a:blip r:embed="rId3"/>
          <a:stretch>
            <a:fillRect/>
          </a:stretch>
        </p:blipFill>
        <p:spPr>
          <a:xfrm>
            <a:off x="6029678" y="1190450"/>
            <a:ext cx="2743200" cy="2593268"/>
          </a:xfrm>
          <a:prstGeom prst="rect">
            <a:avLst/>
          </a:prstGeom>
          <a:ln>
            <a:solidFill>
              <a:srgbClr val="4472C4"/>
            </a:solidFill>
          </a:ln>
        </p:spPr>
      </p:pic>
      <p:sp>
        <p:nvSpPr>
          <p:cNvPr id="19" name="TextBox 18">
            <a:extLst>
              <a:ext uri="{FF2B5EF4-FFF2-40B4-BE49-F238E27FC236}">
                <a16:creationId xmlns:a16="http://schemas.microsoft.com/office/drawing/2014/main" id="{5720135B-6860-58A4-2D9F-A0AC0A7662E0}"/>
              </a:ext>
            </a:extLst>
          </p:cNvPr>
          <p:cNvSpPr txBox="1"/>
          <p:nvPr/>
        </p:nvSpPr>
        <p:spPr>
          <a:xfrm>
            <a:off x="511526" y="1446389"/>
            <a:ext cx="2183693" cy="2500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500"/>
              </a:spcAft>
              <a:buChar char="•"/>
            </a:pPr>
            <a:r>
              <a:rPr lang="en-US" sz="1800"/>
              <a:t>6 Weeks</a:t>
            </a:r>
            <a:endParaRPr lang="en-US"/>
          </a:p>
          <a:p>
            <a:pPr marL="285750" indent="-285750">
              <a:spcAft>
                <a:spcPts val="500"/>
              </a:spcAft>
              <a:buChar char="•"/>
            </a:pPr>
            <a:r>
              <a:rPr lang="en-US" sz="1800"/>
              <a:t>Curriculum Progress</a:t>
            </a:r>
          </a:p>
          <a:p>
            <a:pPr marL="285750" lvl="8" indent="-285750">
              <a:spcAft>
                <a:spcPts val="500"/>
              </a:spcAft>
              <a:buChar char="•"/>
            </a:pPr>
            <a:r>
              <a:rPr lang="en-US" sz="1800"/>
              <a:t>Kits 1-7, Reading Probes, Additional areas</a:t>
            </a:r>
            <a:endParaRPr lang="en-US"/>
          </a:p>
          <a:p>
            <a:pPr marL="285750" indent="-285750">
              <a:spcAft>
                <a:spcPts val="500"/>
              </a:spcAft>
              <a:buChar char="•"/>
            </a:pPr>
            <a:r>
              <a:rPr lang="en-US" sz="1800"/>
              <a:t>In addition to IEP goal </a:t>
            </a:r>
          </a:p>
        </p:txBody>
      </p:sp>
    </p:spTree>
    <p:extLst>
      <p:ext uri="{BB962C8B-B14F-4D97-AF65-F5344CB8AC3E}">
        <p14:creationId xmlns:p14="http://schemas.microsoft.com/office/powerpoint/2010/main" val="3903612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p:nvPr>
        </p:nvSpPr>
        <p:spPr/>
        <p:txBody>
          <a:bodyPr anchor="b">
            <a:normAutofit fontScale="90000"/>
          </a:bodyPr>
          <a:lstStyle/>
          <a:p>
            <a:r>
              <a:rPr lang="en-US" sz="4050">
                <a:cs typeface="Calibri Light"/>
              </a:rPr>
              <a:t>Lexia Program</a:t>
            </a:r>
            <a:endParaRPr lang="en-US" sz="4050"/>
          </a:p>
        </p:txBody>
      </p:sp>
      <p:graphicFrame>
        <p:nvGraphicFramePr>
          <p:cNvPr id="19" name="Content Placeholder 2">
            <a:extLst>
              <a:ext uri="{FF2B5EF4-FFF2-40B4-BE49-F238E27FC236}">
                <a16:creationId xmlns:a16="http://schemas.microsoft.com/office/drawing/2014/main" id="{0196CB66-C4D6-47AD-AB3B-E72A3DE9E623}"/>
              </a:ext>
            </a:extLst>
          </p:cNvPr>
          <p:cNvGraphicFramePr>
            <a:graphicFrameLocks noGrp="1"/>
          </p:cNvGraphicFramePr>
          <p:nvPr>
            <p:ph idx="4294967295"/>
          </p:nvPr>
        </p:nvGraphicFramePr>
        <p:xfrm>
          <a:off x="0" y="1995488"/>
          <a:ext cx="3614738" cy="266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9" name="Picture 229">
            <a:extLst>
              <a:ext uri="{FF2B5EF4-FFF2-40B4-BE49-F238E27FC236}">
                <a16:creationId xmlns:a16="http://schemas.microsoft.com/office/drawing/2014/main" id="{D5030699-EF09-48B3-BB47-2BD909AD9276}"/>
              </a:ext>
            </a:extLst>
          </p:cNvPr>
          <p:cNvPicPr>
            <a:picLocks noChangeAspect="1"/>
          </p:cNvPicPr>
          <p:nvPr/>
        </p:nvPicPr>
        <p:blipFill>
          <a:blip r:embed="rId7"/>
          <a:stretch>
            <a:fillRect/>
          </a:stretch>
        </p:blipFill>
        <p:spPr>
          <a:xfrm>
            <a:off x="4325516" y="403407"/>
            <a:ext cx="1552734" cy="1385057"/>
          </a:xfrm>
          <a:prstGeom prst="rect">
            <a:avLst/>
          </a:prstGeom>
          <a:ln w="57150">
            <a:solidFill>
              <a:schemeClr val="bg2">
                <a:lumMod val="50000"/>
              </a:schemeClr>
            </a:solidFill>
          </a:ln>
        </p:spPr>
      </p:pic>
      <p:pic>
        <p:nvPicPr>
          <p:cNvPr id="241" name="Picture 241" descr="Graphical user interface, text, application&#10;&#10;Description automatically generated">
            <a:extLst>
              <a:ext uri="{FF2B5EF4-FFF2-40B4-BE49-F238E27FC236}">
                <a16:creationId xmlns:a16="http://schemas.microsoft.com/office/drawing/2014/main" id="{DA2A312A-488C-4E50-B274-B9B346927FE3}"/>
              </a:ext>
            </a:extLst>
          </p:cNvPr>
          <p:cNvPicPr>
            <a:picLocks noChangeAspect="1"/>
          </p:cNvPicPr>
          <p:nvPr/>
        </p:nvPicPr>
        <p:blipFill>
          <a:blip r:embed="rId8"/>
          <a:stretch>
            <a:fillRect/>
          </a:stretch>
        </p:blipFill>
        <p:spPr>
          <a:xfrm>
            <a:off x="6104968" y="405682"/>
            <a:ext cx="2864222" cy="1367059"/>
          </a:xfrm>
          <a:prstGeom prst="rect">
            <a:avLst/>
          </a:prstGeom>
          <a:ln w="57150">
            <a:solidFill>
              <a:schemeClr val="bg2">
                <a:lumMod val="50000"/>
              </a:schemeClr>
            </a:solidFill>
          </a:ln>
        </p:spPr>
      </p:pic>
      <p:pic>
        <p:nvPicPr>
          <p:cNvPr id="37" name="Picture 37">
            <a:extLst>
              <a:ext uri="{FF2B5EF4-FFF2-40B4-BE49-F238E27FC236}">
                <a16:creationId xmlns:a16="http://schemas.microsoft.com/office/drawing/2014/main" id="{7137DFBC-9E43-401B-84C5-C410586780A7}"/>
              </a:ext>
            </a:extLst>
          </p:cNvPr>
          <p:cNvPicPr>
            <a:picLocks noChangeAspect="1"/>
          </p:cNvPicPr>
          <p:nvPr/>
        </p:nvPicPr>
        <p:blipFill>
          <a:blip r:embed="rId9"/>
          <a:stretch>
            <a:fillRect/>
          </a:stretch>
        </p:blipFill>
        <p:spPr>
          <a:xfrm>
            <a:off x="4681449" y="1969834"/>
            <a:ext cx="4062644" cy="2494214"/>
          </a:xfrm>
          <a:prstGeom prst="rect">
            <a:avLst/>
          </a:prstGeom>
          <a:ln w="57150">
            <a:solidFill>
              <a:schemeClr val="bg1">
                <a:lumMod val="50000"/>
              </a:schemeClr>
            </a:solidFill>
          </a:ln>
        </p:spPr>
      </p:pic>
    </p:spTree>
    <p:extLst>
      <p:ext uri="{BB962C8B-B14F-4D97-AF65-F5344CB8AC3E}">
        <p14:creationId xmlns:p14="http://schemas.microsoft.com/office/powerpoint/2010/main" val="67700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BFB1-2959-53B1-E227-F58573C11927}"/>
              </a:ext>
            </a:extLst>
          </p:cNvPr>
          <p:cNvSpPr>
            <a:spLocks noGrp="1"/>
          </p:cNvSpPr>
          <p:nvPr>
            <p:ph type="title"/>
          </p:nvPr>
        </p:nvSpPr>
        <p:spPr/>
        <p:txBody>
          <a:bodyPr/>
          <a:lstStyle/>
          <a:p>
            <a:r>
              <a:rPr lang="en-US"/>
              <a:t>Overview &amp; Objectives</a:t>
            </a:r>
          </a:p>
        </p:txBody>
      </p:sp>
      <p:sp>
        <p:nvSpPr>
          <p:cNvPr id="3" name="TextBox 2">
            <a:extLst>
              <a:ext uri="{FF2B5EF4-FFF2-40B4-BE49-F238E27FC236}">
                <a16:creationId xmlns:a16="http://schemas.microsoft.com/office/drawing/2014/main" id="{9C64827E-CF42-CEEF-F3F9-5429AACC8E5C}"/>
              </a:ext>
            </a:extLst>
          </p:cNvPr>
          <p:cNvSpPr txBox="1"/>
          <p:nvPr/>
        </p:nvSpPr>
        <p:spPr>
          <a:xfrm>
            <a:off x="1632297" y="1467893"/>
            <a:ext cx="58128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A6315D83-F5BC-8B68-0E4A-A00E5D42BA82}"/>
              </a:ext>
            </a:extLst>
          </p:cNvPr>
          <p:cNvSpPr txBox="1"/>
          <p:nvPr/>
        </p:nvSpPr>
        <p:spPr>
          <a:xfrm>
            <a:off x="2237462" y="1779479"/>
            <a:ext cx="619568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Gain an understanding of</a:t>
            </a:r>
            <a:endParaRPr lang="en-US"/>
          </a:p>
          <a:p>
            <a:pPr marL="342900" indent="-342900">
              <a:buChar char="•"/>
            </a:pPr>
            <a:r>
              <a:rPr lang="en-US" sz="2400" b="1">
                <a:cs typeface="Calibri"/>
              </a:rPr>
              <a:t>Dyslexia</a:t>
            </a:r>
            <a:r>
              <a:rPr lang="en-US" sz="2000">
                <a:cs typeface="Calibri"/>
              </a:rPr>
              <a:t> (Definition, Signs, Risk Factors)</a:t>
            </a:r>
            <a:endParaRPr lang="en-US"/>
          </a:p>
          <a:p>
            <a:pPr marL="342900" indent="-342900">
              <a:buChar char="•"/>
            </a:pPr>
            <a:r>
              <a:rPr lang="en-US" sz="2400" b="1">
                <a:cs typeface="Calibri"/>
              </a:rPr>
              <a:t>Dysgraphia </a:t>
            </a:r>
            <a:r>
              <a:rPr lang="en-US" sz="2000">
                <a:cs typeface="Calibri"/>
              </a:rPr>
              <a:t>(Definition, Characteristics)</a:t>
            </a:r>
          </a:p>
          <a:p>
            <a:pPr marL="342900" indent="-342900">
              <a:buChar char="•"/>
            </a:pPr>
            <a:r>
              <a:rPr lang="en-US" sz="2400" b="1">
                <a:cs typeface="Calibri"/>
              </a:rPr>
              <a:t>Evaluation Process</a:t>
            </a:r>
          </a:p>
          <a:p>
            <a:pPr marL="342900" indent="-342900">
              <a:buChar char="•"/>
            </a:pPr>
            <a:r>
              <a:rPr lang="en-US" sz="2400" b="1">
                <a:cs typeface="Calibri"/>
              </a:rPr>
              <a:t>Dyslexia Intervention</a:t>
            </a:r>
          </a:p>
          <a:p>
            <a:pPr marL="342900" indent="-342900">
              <a:buChar char="•"/>
            </a:pPr>
            <a:r>
              <a:rPr lang="en-US" sz="2400" b="1">
                <a:cs typeface="Calibri"/>
              </a:rPr>
              <a:t>Parent Resources</a:t>
            </a:r>
          </a:p>
        </p:txBody>
      </p:sp>
    </p:spTree>
    <p:extLst>
      <p:ext uri="{BB962C8B-B14F-4D97-AF65-F5344CB8AC3E}">
        <p14:creationId xmlns:p14="http://schemas.microsoft.com/office/powerpoint/2010/main" val="1619271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idx="4294967295"/>
          </p:nvPr>
        </p:nvSpPr>
        <p:spPr>
          <a:xfrm>
            <a:off x="0" y="479425"/>
            <a:ext cx="3614738" cy="1111250"/>
          </a:xfrm>
        </p:spPr>
        <p:txBody>
          <a:bodyPr anchor="b">
            <a:normAutofit fontScale="90000"/>
          </a:bodyPr>
          <a:lstStyle/>
          <a:p>
            <a:r>
              <a:rPr lang="en-US" sz="4050">
                <a:cs typeface="Calibri Light"/>
              </a:rPr>
              <a:t>Lexia Parent Resource Hub</a:t>
            </a:r>
            <a:endParaRPr lang="en-US" sz="4050"/>
          </a:p>
        </p:txBody>
      </p:sp>
      <p:pic>
        <p:nvPicPr>
          <p:cNvPr id="253" name="Picture 253" descr="A picture containing text, screenshot, person&#10;&#10;Description automatically generated">
            <a:extLst>
              <a:ext uri="{FF2B5EF4-FFF2-40B4-BE49-F238E27FC236}">
                <a16:creationId xmlns:a16="http://schemas.microsoft.com/office/drawing/2014/main" id="{D8680513-6566-4BFA-AFC2-794533CB985E}"/>
              </a:ext>
            </a:extLst>
          </p:cNvPr>
          <p:cNvPicPr>
            <a:picLocks noChangeAspect="1"/>
          </p:cNvPicPr>
          <p:nvPr/>
        </p:nvPicPr>
        <p:blipFill>
          <a:blip r:embed="rId2"/>
          <a:stretch>
            <a:fillRect/>
          </a:stretch>
        </p:blipFill>
        <p:spPr>
          <a:xfrm>
            <a:off x="4108563" y="685219"/>
            <a:ext cx="4417358" cy="1683422"/>
          </a:xfrm>
          <a:prstGeom prst="rect">
            <a:avLst/>
          </a:prstGeom>
          <a:ln w="57150">
            <a:solidFill>
              <a:schemeClr val="bg2">
                <a:lumMod val="50000"/>
              </a:schemeClr>
            </a:solidFill>
          </a:ln>
        </p:spPr>
      </p:pic>
      <p:sp>
        <p:nvSpPr>
          <p:cNvPr id="353" name="TextBox 352">
            <a:extLst>
              <a:ext uri="{FF2B5EF4-FFF2-40B4-BE49-F238E27FC236}">
                <a16:creationId xmlns:a16="http://schemas.microsoft.com/office/drawing/2014/main" id="{F46F454C-DA5B-45CF-BDB8-8C4EB6B2A404}"/>
              </a:ext>
            </a:extLst>
          </p:cNvPr>
          <p:cNvSpPr txBox="1"/>
          <p:nvPr/>
        </p:nvSpPr>
        <p:spPr>
          <a:xfrm>
            <a:off x="349624" y="1902760"/>
            <a:ext cx="3502958" cy="288540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a:ea typeface="+mn-lt"/>
                <a:cs typeface="+mn-lt"/>
                <a:hlinkClick r:id="rId3"/>
              </a:rPr>
              <a:t>www.lexialearningresources.com/lexia-at-home.html</a:t>
            </a:r>
            <a:r>
              <a:rPr lang="en-US" sz="1200">
                <a:ea typeface="+mn-lt"/>
                <a:cs typeface="+mn-lt"/>
              </a:rPr>
              <a:t> </a:t>
            </a:r>
            <a:endParaRPr lang="en-US" sz="1500">
              <a:cs typeface="Calibri" panose="020F0502020204030204"/>
            </a:endParaRPr>
          </a:p>
          <a:p>
            <a:endParaRPr lang="en-US" sz="1200">
              <a:ea typeface="+mn-lt"/>
              <a:cs typeface="+mn-lt"/>
            </a:endParaRPr>
          </a:p>
          <a:p>
            <a:r>
              <a:rPr lang="en-US" sz="1800">
                <a:ea typeface="+mn-lt"/>
                <a:cs typeface="+mn-lt"/>
              </a:rPr>
              <a:t>Core 5</a:t>
            </a:r>
          </a:p>
          <a:p>
            <a:pPr marL="600075" lvl="1" indent="-257175">
              <a:buFont typeface="Arial"/>
              <a:buChar char="•"/>
            </a:pPr>
            <a:r>
              <a:rPr lang="en-US" sz="1050">
                <a:ea typeface="+mn-lt"/>
                <a:cs typeface="+mn-lt"/>
              </a:rPr>
              <a:t>Home Activities List</a:t>
            </a:r>
          </a:p>
          <a:p>
            <a:pPr marL="600075" lvl="1" indent="-257175">
              <a:buFont typeface="Arial"/>
              <a:buChar char="•"/>
            </a:pPr>
            <a:r>
              <a:rPr lang="en-US" sz="1050">
                <a:ea typeface="+mn-lt"/>
                <a:cs typeface="+mn-lt"/>
              </a:rPr>
              <a:t>Lesson Overviews</a:t>
            </a:r>
          </a:p>
          <a:p>
            <a:pPr marL="600075" lvl="1" indent="-257175">
              <a:buFont typeface="Arial"/>
              <a:buChar char="•"/>
            </a:pPr>
            <a:r>
              <a:rPr lang="en-US" sz="1050">
                <a:ea typeface="+mn-lt"/>
                <a:cs typeface="+mn-lt"/>
              </a:rPr>
              <a:t>Flash Cards/Letter Tiles</a:t>
            </a:r>
          </a:p>
          <a:p>
            <a:pPr marL="600075" lvl="1" indent="-257175">
              <a:buFont typeface="Arial"/>
              <a:buChar char="•"/>
            </a:pPr>
            <a:r>
              <a:rPr lang="en-US" sz="1050">
                <a:ea typeface="+mn-lt"/>
                <a:cs typeface="+mn-lt"/>
              </a:rPr>
              <a:t>Skill Builders</a:t>
            </a:r>
          </a:p>
          <a:p>
            <a:pPr lvl="1"/>
            <a:endParaRPr lang="en-US" sz="1500">
              <a:ea typeface="+mn-lt"/>
              <a:cs typeface="+mn-lt"/>
            </a:endParaRPr>
          </a:p>
          <a:p>
            <a:r>
              <a:rPr lang="en-US" sz="1800">
                <a:ea typeface="+mn-lt"/>
                <a:cs typeface="+mn-lt"/>
              </a:rPr>
              <a:t>PowerUp</a:t>
            </a:r>
          </a:p>
          <a:p>
            <a:pPr marL="600075" lvl="1" indent="-257175">
              <a:buFont typeface="Arial"/>
              <a:buChar char="•"/>
            </a:pPr>
            <a:r>
              <a:rPr lang="en-US" sz="1050">
                <a:ea typeface="+mn-lt"/>
                <a:cs typeface="+mn-lt"/>
              </a:rPr>
              <a:t>Newsletter Activities</a:t>
            </a:r>
          </a:p>
          <a:p>
            <a:pPr marL="600075" lvl="1" indent="-257175">
              <a:buFont typeface="Arial"/>
              <a:buChar char="•"/>
            </a:pPr>
            <a:r>
              <a:rPr lang="en-US" sz="1050">
                <a:ea typeface="+mn-lt"/>
                <a:cs typeface="+mn-lt"/>
              </a:rPr>
              <a:t>Lesson Overviews</a:t>
            </a:r>
          </a:p>
          <a:p>
            <a:pPr marL="600075" lvl="1" indent="-257175">
              <a:buFont typeface="Arial"/>
              <a:buChar char="•"/>
            </a:pPr>
            <a:r>
              <a:rPr lang="en-US" sz="1050">
                <a:ea typeface="+mn-lt"/>
                <a:cs typeface="+mn-lt"/>
              </a:rPr>
              <a:t>Anchor Charts</a:t>
            </a:r>
          </a:p>
          <a:p>
            <a:pPr marL="600075" lvl="1" indent="-257175">
              <a:buFont typeface="Arial"/>
              <a:buChar char="•"/>
            </a:pPr>
            <a:r>
              <a:rPr lang="en-US" sz="1050">
                <a:ea typeface="+mn-lt"/>
                <a:cs typeface="+mn-lt"/>
              </a:rPr>
              <a:t>Skill Builders</a:t>
            </a:r>
          </a:p>
          <a:p>
            <a:endParaRPr lang="en-US" sz="1200">
              <a:cs typeface="Calibri"/>
            </a:endParaRPr>
          </a:p>
        </p:txBody>
      </p:sp>
      <p:pic>
        <p:nvPicPr>
          <p:cNvPr id="354" name="Picture 354" descr="A picture containing graphical user interface&#10;&#10;Description automatically generated">
            <a:extLst>
              <a:ext uri="{FF2B5EF4-FFF2-40B4-BE49-F238E27FC236}">
                <a16:creationId xmlns:a16="http://schemas.microsoft.com/office/drawing/2014/main" id="{AE5B3ADB-4E2B-4E50-B15C-6622020DB2E0}"/>
              </a:ext>
            </a:extLst>
          </p:cNvPr>
          <p:cNvPicPr>
            <a:picLocks noChangeAspect="1"/>
          </p:cNvPicPr>
          <p:nvPr/>
        </p:nvPicPr>
        <p:blipFill>
          <a:blip r:embed="rId4"/>
          <a:stretch>
            <a:fillRect/>
          </a:stretch>
        </p:blipFill>
        <p:spPr>
          <a:xfrm>
            <a:off x="4087906" y="2484701"/>
            <a:ext cx="1757757" cy="2028738"/>
          </a:xfrm>
          <a:prstGeom prst="rect">
            <a:avLst/>
          </a:prstGeom>
          <a:ln w="57150">
            <a:solidFill>
              <a:schemeClr val="bg2">
                <a:lumMod val="50000"/>
              </a:schemeClr>
            </a:solidFill>
          </a:ln>
        </p:spPr>
      </p:pic>
      <p:pic>
        <p:nvPicPr>
          <p:cNvPr id="355" name="Picture 355" descr="Graphical user interface, text, application&#10;&#10;Description automatically generated">
            <a:extLst>
              <a:ext uri="{FF2B5EF4-FFF2-40B4-BE49-F238E27FC236}">
                <a16:creationId xmlns:a16="http://schemas.microsoft.com/office/drawing/2014/main" id="{5BA100F2-0135-459D-AC0A-E75B1522F9F9}"/>
              </a:ext>
            </a:extLst>
          </p:cNvPr>
          <p:cNvPicPr>
            <a:picLocks noChangeAspect="1"/>
          </p:cNvPicPr>
          <p:nvPr/>
        </p:nvPicPr>
        <p:blipFill rotWithShape="1">
          <a:blip r:embed="rId5"/>
          <a:srcRect l="2614" b="254"/>
          <a:stretch/>
        </p:blipFill>
        <p:spPr>
          <a:xfrm>
            <a:off x="6018533" y="2494278"/>
            <a:ext cx="1523408" cy="2023201"/>
          </a:xfrm>
          <a:prstGeom prst="rect">
            <a:avLst/>
          </a:prstGeom>
          <a:ln w="57150">
            <a:solidFill>
              <a:schemeClr val="bg2">
                <a:lumMod val="50000"/>
              </a:schemeClr>
            </a:solidFill>
          </a:ln>
        </p:spPr>
      </p:pic>
      <p:pic>
        <p:nvPicPr>
          <p:cNvPr id="356" name="Picture 356" descr="Diagram&#10;&#10;Description automatically generated">
            <a:extLst>
              <a:ext uri="{FF2B5EF4-FFF2-40B4-BE49-F238E27FC236}">
                <a16:creationId xmlns:a16="http://schemas.microsoft.com/office/drawing/2014/main" id="{8CFF7411-5BB0-4B02-B798-BD642391F27D}"/>
              </a:ext>
            </a:extLst>
          </p:cNvPr>
          <p:cNvPicPr>
            <a:picLocks noChangeAspect="1"/>
          </p:cNvPicPr>
          <p:nvPr/>
        </p:nvPicPr>
        <p:blipFill>
          <a:blip r:embed="rId6"/>
          <a:stretch>
            <a:fillRect/>
          </a:stretch>
        </p:blipFill>
        <p:spPr>
          <a:xfrm>
            <a:off x="7687371" y="2484877"/>
            <a:ext cx="813535" cy="1019863"/>
          </a:xfrm>
          <a:prstGeom prst="rect">
            <a:avLst/>
          </a:prstGeom>
          <a:ln w="57150">
            <a:solidFill>
              <a:schemeClr val="bg2">
                <a:lumMod val="50000"/>
              </a:schemeClr>
            </a:solidFill>
          </a:ln>
        </p:spPr>
      </p:pic>
      <p:pic>
        <p:nvPicPr>
          <p:cNvPr id="357" name="Picture 357" descr="Shape&#10;&#10;Description automatically generated">
            <a:extLst>
              <a:ext uri="{FF2B5EF4-FFF2-40B4-BE49-F238E27FC236}">
                <a16:creationId xmlns:a16="http://schemas.microsoft.com/office/drawing/2014/main" id="{3E4102D6-A692-497D-B526-5FB64C14C4FD}"/>
              </a:ext>
            </a:extLst>
          </p:cNvPr>
          <p:cNvPicPr>
            <a:picLocks noChangeAspect="1"/>
          </p:cNvPicPr>
          <p:nvPr/>
        </p:nvPicPr>
        <p:blipFill>
          <a:blip r:embed="rId7"/>
          <a:stretch>
            <a:fillRect/>
          </a:stretch>
        </p:blipFill>
        <p:spPr>
          <a:xfrm rot="5400000">
            <a:off x="7633759" y="3680385"/>
            <a:ext cx="903626" cy="807103"/>
          </a:xfrm>
          <a:prstGeom prst="rect">
            <a:avLst/>
          </a:prstGeom>
          <a:ln w="57150">
            <a:solidFill>
              <a:schemeClr val="bg2">
                <a:lumMod val="50000"/>
              </a:schemeClr>
            </a:solidFill>
          </a:ln>
        </p:spPr>
      </p:pic>
    </p:spTree>
    <p:extLst>
      <p:ext uri="{BB962C8B-B14F-4D97-AF65-F5344CB8AC3E}">
        <p14:creationId xmlns:p14="http://schemas.microsoft.com/office/powerpoint/2010/main" val="268765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0005-8CCB-9961-838F-59380CA40815}"/>
              </a:ext>
            </a:extLst>
          </p:cNvPr>
          <p:cNvSpPr>
            <a:spLocks noGrp="1"/>
          </p:cNvSpPr>
          <p:nvPr>
            <p:ph type="title"/>
          </p:nvPr>
        </p:nvSpPr>
        <p:spPr/>
        <p:txBody>
          <a:bodyPr/>
          <a:lstStyle/>
          <a:p>
            <a:r>
              <a:rPr lang="en-US" sz="2800"/>
              <a:t>Accommodations</a:t>
            </a:r>
            <a:r>
              <a:rPr lang="en-US"/>
              <a:t> </a:t>
            </a:r>
            <a:r>
              <a:rPr lang="en-US" sz="2800"/>
              <a:t>&amp;</a:t>
            </a:r>
            <a:r>
              <a:rPr lang="en-US"/>
              <a:t> </a:t>
            </a:r>
            <a:r>
              <a:rPr lang="en-US" sz="2800"/>
              <a:t>Modifications</a:t>
            </a:r>
          </a:p>
        </p:txBody>
      </p:sp>
      <p:sp>
        <p:nvSpPr>
          <p:cNvPr id="1057" name="TextBox 1056">
            <a:extLst>
              <a:ext uri="{FF2B5EF4-FFF2-40B4-BE49-F238E27FC236}">
                <a16:creationId xmlns:a16="http://schemas.microsoft.com/office/drawing/2014/main" id="{60A8911A-97DC-2C5E-D95C-F581E67C3D5C}"/>
              </a:ext>
            </a:extLst>
          </p:cNvPr>
          <p:cNvSpPr txBox="1"/>
          <p:nvPr/>
        </p:nvSpPr>
        <p:spPr>
          <a:xfrm>
            <a:off x="872289" y="3667125"/>
            <a:ext cx="65199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chemeClr val="accent1">
                    <a:lumMod val="75000"/>
                  </a:schemeClr>
                </a:solidFill>
                <a:latin typeface="Varela"/>
              </a:rPr>
              <a:t>WHAT-</a:t>
            </a:r>
          </a:p>
          <a:p>
            <a:r>
              <a:rPr lang="en-US" sz="1600">
                <a:solidFill>
                  <a:schemeClr val="accent1">
                    <a:lumMod val="75000"/>
                  </a:schemeClr>
                </a:solidFill>
                <a:latin typeface="Varela"/>
              </a:rPr>
              <a:t>Changes to the level on instruction provided or tested</a:t>
            </a:r>
          </a:p>
        </p:txBody>
      </p:sp>
      <p:sp>
        <p:nvSpPr>
          <p:cNvPr id="1058" name="TextBox 1057">
            <a:extLst>
              <a:ext uri="{FF2B5EF4-FFF2-40B4-BE49-F238E27FC236}">
                <a16:creationId xmlns:a16="http://schemas.microsoft.com/office/drawing/2014/main" id="{D41577AC-C8CC-7B09-0F8A-27926D792A48}"/>
              </a:ext>
            </a:extLst>
          </p:cNvPr>
          <p:cNvSpPr txBox="1"/>
          <p:nvPr/>
        </p:nvSpPr>
        <p:spPr>
          <a:xfrm>
            <a:off x="871573" y="1955131"/>
            <a:ext cx="49734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chemeClr val="accent1">
                    <a:lumMod val="75000"/>
                  </a:schemeClr>
                </a:solidFill>
                <a:latin typeface="Varela"/>
              </a:rPr>
              <a:t>HOW-</a:t>
            </a:r>
          </a:p>
          <a:p>
            <a:r>
              <a:rPr lang="en-US" sz="1600">
                <a:solidFill>
                  <a:schemeClr val="accent1">
                    <a:lumMod val="75000"/>
                  </a:schemeClr>
                </a:solidFill>
                <a:latin typeface="Varela"/>
              </a:rPr>
              <a:t>Changes to materials, procedures, techniques</a:t>
            </a:r>
          </a:p>
        </p:txBody>
      </p:sp>
      <p:pic>
        <p:nvPicPr>
          <p:cNvPr id="1063" name="Picture 1063">
            <a:extLst>
              <a:ext uri="{FF2B5EF4-FFF2-40B4-BE49-F238E27FC236}">
                <a16:creationId xmlns:a16="http://schemas.microsoft.com/office/drawing/2014/main" id="{8DC02E27-016B-FF15-491A-43AD961CE7E3}"/>
              </a:ext>
            </a:extLst>
          </p:cNvPr>
          <p:cNvPicPr>
            <a:picLocks noChangeAspect="1"/>
          </p:cNvPicPr>
          <p:nvPr/>
        </p:nvPicPr>
        <p:blipFill>
          <a:blip r:embed="rId2"/>
          <a:stretch>
            <a:fillRect/>
          </a:stretch>
        </p:blipFill>
        <p:spPr>
          <a:xfrm>
            <a:off x="6744058" y="3591032"/>
            <a:ext cx="2018297" cy="920989"/>
          </a:xfrm>
          <a:prstGeom prst="rect">
            <a:avLst/>
          </a:prstGeom>
        </p:spPr>
      </p:pic>
      <p:pic>
        <p:nvPicPr>
          <p:cNvPr id="1064" name="Picture 1064">
            <a:extLst>
              <a:ext uri="{FF2B5EF4-FFF2-40B4-BE49-F238E27FC236}">
                <a16:creationId xmlns:a16="http://schemas.microsoft.com/office/drawing/2014/main" id="{BE6FD217-4E56-C878-5848-EF6DF2F35BC6}"/>
              </a:ext>
            </a:extLst>
          </p:cNvPr>
          <p:cNvPicPr>
            <a:picLocks noChangeAspect="1"/>
          </p:cNvPicPr>
          <p:nvPr/>
        </p:nvPicPr>
        <p:blipFill>
          <a:blip r:embed="rId3"/>
          <a:stretch>
            <a:fillRect/>
          </a:stretch>
        </p:blipFill>
        <p:spPr>
          <a:xfrm>
            <a:off x="7584408" y="4507352"/>
            <a:ext cx="1064293" cy="540920"/>
          </a:xfrm>
          <a:prstGeom prst="rect">
            <a:avLst/>
          </a:prstGeom>
        </p:spPr>
      </p:pic>
      <p:pic>
        <p:nvPicPr>
          <p:cNvPr id="3" name="Graphic 3" descr="Call center with solid fill">
            <a:extLst>
              <a:ext uri="{FF2B5EF4-FFF2-40B4-BE49-F238E27FC236}">
                <a16:creationId xmlns:a16="http://schemas.microsoft.com/office/drawing/2014/main" id="{B68CF4E7-DD15-3ACB-6F6B-EE863A068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8068" y="1958068"/>
            <a:ext cx="914400" cy="914400"/>
          </a:xfrm>
          <a:prstGeom prst="rect">
            <a:avLst/>
          </a:prstGeom>
        </p:spPr>
      </p:pic>
      <p:pic>
        <p:nvPicPr>
          <p:cNvPr id="4" name="Graphic 4" descr="Checklist with solid fill">
            <a:extLst>
              <a:ext uri="{FF2B5EF4-FFF2-40B4-BE49-F238E27FC236}">
                <a16:creationId xmlns:a16="http://schemas.microsoft.com/office/drawing/2014/main" id="{9EFC96C2-8AF4-0714-1AED-598DD3B7A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7978" y="1046389"/>
            <a:ext cx="914400" cy="914400"/>
          </a:xfrm>
          <a:prstGeom prst="rect">
            <a:avLst/>
          </a:prstGeom>
        </p:spPr>
      </p:pic>
      <p:pic>
        <p:nvPicPr>
          <p:cNvPr id="5" name="Graphic 5" descr="Stopwatch outline">
            <a:extLst>
              <a:ext uri="{FF2B5EF4-FFF2-40B4-BE49-F238E27FC236}">
                <a16:creationId xmlns:a16="http://schemas.microsoft.com/office/drawing/2014/main" id="{4C2FC878-F8FB-BB97-1488-A6399C8AFA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15175" y="2223407"/>
            <a:ext cx="757918" cy="757919"/>
          </a:xfrm>
          <a:prstGeom prst="rect">
            <a:avLst/>
          </a:prstGeom>
        </p:spPr>
      </p:pic>
      <p:pic>
        <p:nvPicPr>
          <p:cNvPr id="6" name="Graphic 6" descr="Pie chart with solid fill">
            <a:extLst>
              <a:ext uri="{FF2B5EF4-FFF2-40B4-BE49-F238E27FC236}">
                <a16:creationId xmlns:a16="http://schemas.microsoft.com/office/drawing/2014/main" id="{C3813DE8-700A-8D6F-9EE4-AEC1628450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09657" y="1420586"/>
            <a:ext cx="914400" cy="914400"/>
          </a:xfrm>
          <a:prstGeom prst="rect">
            <a:avLst/>
          </a:prstGeom>
        </p:spPr>
      </p:pic>
      <p:pic>
        <p:nvPicPr>
          <p:cNvPr id="7" name="Graphic 7" descr="Decision chart outline">
            <a:extLst>
              <a:ext uri="{FF2B5EF4-FFF2-40B4-BE49-F238E27FC236}">
                <a16:creationId xmlns:a16="http://schemas.microsoft.com/office/drawing/2014/main" id="{E61B4AF6-16B7-DCDD-68E3-445283B7D30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71173" y="2415108"/>
            <a:ext cx="853168" cy="846364"/>
          </a:xfrm>
          <a:prstGeom prst="rect">
            <a:avLst/>
          </a:prstGeom>
        </p:spPr>
      </p:pic>
      <p:sp>
        <p:nvSpPr>
          <p:cNvPr id="8" name="TextBox 7">
            <a:extLst>
              <a:ext uri="{FF2B5EF4-FFF2-40B4-BE49-F238E27FC236}">
                <a16:creationId xmlns:a16="http://schemas.microsoft.com/office/drawing/2014/main" id="{BF35C783-C635-35B5-A322-6B86B60DB860}"/>
              </a:ext>
            </a:extLst>
          </p:cNvPr>
          <p:cNvSpPr txBox="1"/>
          <p:nvPr/>
        </p:nvSpPr>
        <p:spPr>
          <a:xfrm>
            <a:off x="687160" y="1554615"/>
            <a:ext cx="32044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u="sng">
                <a:solidFill>
                  <a:srgbClr val="24598B"/>
                </a:solidFill>
                <a:latin typeface="Varela"/>
                <a:sym typeface="Didact Gothic"/>
              </a:rPr>
              <a:t>Accommodations</a:t>
            </a:r>
          </a:p>
        </p:txBody>
      </p:sp>
      <p:sp>
        <p:nvSpPr>
          <p:cNvPr id="9" name="TextBox 8">
            <a:extLst>
              <a:ext uri="{FF2B5EF4-FFF2-40B4-BE49-F238E27FC236}">
                <a16:creationId xmlns:a16="http://schemas.microsoft.com/office/drawing/2014/main" id="{1D566FFC-D957-EED2-9411-DF9F1C0D4D73}"/>
              </a:ext>
            </a:extLst>
          </p:cNvPr>
          <p:cNvSpPr txBox="1"/>
          <p:nvPr/>
        </p:nvSpPr>
        <p:spPr>
          <a:xfrm>
            <a:off x="687160" y="3269115"/>
            <a:ext cx="32044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u="sng">
                <a:solidFill>
                  <a:schemeClr val="dk1"/>
                </a:solidFill>
                <a:latin typeface="Varela"/>
                <a:sym typeface="Didact Gothic"/>
              </a:rPr>
              <a:t>Modifications</a:t>
            </a:r>
            <a:endParaRPr lang="en-US"/>
          </a:p>
        </p:txBody>
      </p:sp>
      <p:sp>
        <p:nvSpPr>
          <p:cNvPr id="10" name="TextBox 9">
            <a:extLst>
              <a:ext uri="{FF2B5EF4-FFF2-40B4-BE49-F238E27FC236}">
                <a16:creationId xmlns:a16="http://schemas.microsoft.com/office/drawing/2014/main" id="{FABE2515-8657-4A48-9DD8-D6A5F4AA4F6F}"/>
              </a:ext>
            </a:extLst>
          </p:cNvPr>
          <p:cNvSpPr txBox="1"/>
          <p:nvPr/>
        </p:nvSpPr>
        <p:spPr>
          <a:xfrm>
            <a:off x="2053989" y="2886151"/>
            <a:ext cx="455341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solidFill>
                  <a:schemeClr val="accent2">
                    <a:lumMod val="75000"/>
                  </a:schemeClr>
                </a:solidFill>
              </a:rPr>
              <a:t>Lower level reading text to access science curriculum</a:t>
            </a:r>
          </a:p>
        </p:txBody>
      </p:sp>
      <p:sp>
        <p:nvSpPr>
          <p:cNvPr id="15" name="TextBox 14">
            <a:extLst>
              <a:ext uri="{FF2B5EF4-FFF2-40B4-BE49-F238E27FC236}">
                <a16:creationId xmlns:a16="http://schemas.microsoft.com/office/drawing/2014/main" id="{455E66A5-11A4-420F-AD2F-98CD53F997BE}"/>
              </a:ext>
            </a:extLst>
          </p:cNvPr>
          <p:cNvSpPr txBox="1"/>
          <p:nvPr/>
        </p:nvSpPr>
        <p:spPr>
          <a:xfrm>
            <a:off x="1246363" y="4441399"/>
            <a:ext cx="538404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solidFill>
                  <a:schemeClr val="accent2">
                    <a:lumMod val="75000"/>
                  </a:schemeClr>
                </a:solidFill>
              </a:rPr>
              <a:t>Lower level reading text to access reading fluency/comprehension</a:t>
            </a:r>
          </a:p>
        </p:txBody>
      </p:sp>
    </p:spTree>
    <p:extLst>
      <p:ext uri="{BB962C8B-B14F-4D97-AF65-F5344CB8AC3E}">
        <p14:creationId xmlns:p14="http://schemas.microsoft.com/office/powerpoint/2010/main" val="529049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D533-2C36-443C-A7F8-E780DAF98BF0}"/>
              </a:ext>
            </a:extLst>
          </p:cNvPr>
          <p:cNvSpPr>
            <a:spLocks noGrp="1"/>
          </p:cNvSpPr>
          <p:nvPr>
            <p:ph type="title"/>
          </p:nvPr>
        </p:nvSpPr>
        <p:spPr/>
        <p:txBody>
          <a:bodyPr/>
          <a:lstStyle/>
          <a:p>
            <a:r>
              <a:rPr lang="en-US"/>
              <a:t>Common Accommodations</a:t>
            </a:r>
          </a:p>
        </p:txBody>
      </p:sp>
      <p:sp>
        <p:nvSpPr>
          <p:cNvPr id="4" name="TextBox 3">
            <a:extLst>
              <a:ext uri="{FF2B5EF4-FFF2-40B4-BE49-F238E27FC236}">
                <a16:creationId xmlns:a16="http://schemas.microsoft.com/office/drawing/2014/main" id="{04567ABB-710D-91BC-F458-1AFB63AB6096}"/>
              </a:ext>
            </a:extLst>
          </p:cNvPr>
          <p:cNvSpPr txBox="1"/>
          <p:nvPr/>
        </p:nvSpPr>
        <p:spPr>
          <a:xfrm>
            <a:off x="5601452" y="1174361"/>
            <a:ext cx="354254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dk2"/>
              </a:buClr>
              <a:buSzPts val="2100"/>
            </a:pPr>
            <a:r>
              <a:rPr lang="en-US" sz="1600" b="1" u="sng">
                <a:solidFill>
                  <a:srgbClr val="24598B"/>
                </a:solidFill>
                <a:latin typeface="Varela"/>
              </a:rPr>
              <a:t>Working Memory/Organization</a:t>
            </a:r>
          </a:p>
          <a:p>
            <a:pPr marL="342900" lvl="1" indent="-342900">
              <a:buClr>
                <a:schemeClr val="dk2"/>
              </a:buClr>
              <a:buSzPts val="2100"/>
              <a:buFont typeface="Arial"/>
              <a:buChar char="•"/>
            </a:pPr>
            <a:r>
              <a:rPr lang="en-US" sz="1600">
                <a:solidFill>
                  <a:srgbClr val="24598B"/>
                </a:solidFill>
                <a:latin typeface="Varela"/>
                <a:sym typeface="Varela"/>
              </a:rPr>
              <a:t>Graphic Organizers</a:t>
            </a:r>
            <a:endParaRPr lang="en-US" sz="1600">
              <a:solidFill>
                <a:srgbClr val="24598B"/>
              </a:solidFill>
              <a:latin typeface="Varela"/>
            </a:endParaRPr>
          </a:p>
          <a:p>
            <a:pPr marL="342900" lvl="1" indent="-342900">
              <a:buClr>
                <a:schemeClr val="dk2"/>
              </a:buClr>
              <a:buSzPts val="2100"/>
              <a:buFont typeface="Arial"/>
              <a:buChar char="•"/>
            </a:pPr>
            <a:r>
              <a:rPr lang="en-US" sz="1600">
                <a:solidFill>
                  <a:srgbClr val="24598B"/>
                </a:solidFill>
                <a:latin typeface="Varela"/>
                <a:sym typeface="Varela"/>
              </a:rPr>
              <a:t>Writing Checklists</a:t>
            </a:r>
            <a:endParaRPr lang="en-US" sz="1600">
              <a:solidFill>
                <a:srgbClr val="24598B"/>
              </a:solidFill>
              <a:latin typeface="Varela"/>
            </a:endParaRPr>
          </a:p>
          <a:p>
            <a:pPr marL="342900" lvl="1" indent="-342900">
              <a:buClr>
                <a:schemeClr val="dk2"/>
              </a:buClr>
              <a:buSzPts val="2100"/>
              <a:buFont typeface="Arial"/>
              <a:buChar char="•"/>
            </a:pPr>
            <a:r>
              <a:rPr lang="en-US" sz="1600">
                <a:solidFill>
                  <a:srgbClr val="24598B"/>
                </a:solidFill>
                <a:latin typeface="Varela"/>
                <a:sym typeface="Varela"/>
              </a:rPr>
              <a:t>Time-lines</a:t>
            </a:r>
            <a:endParaRPr lang="en-US" sz="1600">
              <a:solidFill>
                <a:srgbClr val="24598B"/>
              </a:solidFill>
              <a:latin typeface="Varela"/>
            </a:endParaRPr>
          </a:p>
          <a:p>
            <a:pPr marL="342900" lvl="1" indent="-342900">
              <a:buClr>
                <a:schemeClr val="dk2"/>
              </a:buClr>
              <a:buSzPts val="2100"/>
              <a:buFont typeface="Arial"/>
              <a:buChar char="•"/>
            </a:pPr>
            <a:r>
              <a:rPr lang="en-US" sz="1600">
                <a:solidFill>
                  <a:srgbClr val="24598B"/>
                </a:solidFill>
                <a:latin typeface="Varela"/>
                <a:sym typeface="Varela"/>
              </a:rPr>
              <a:t>Visuals</a:t>
            </a:r>
          </a:p>
          <a:p>
            <a:pPr marL="342900" lvl="1" indent="-342900">
              <a:buClr>
                <a:schemeClr val="dk2"/>
              </a:buClr>
              <a:buSzPts val="2100"/>
              <a:buFont typeface="Arial"/>
              <a:buChar char="•"/>
            </a:pPr>
            <a:r>
              <a:rPr lang="en-US" sz="1600">
                <a:solidFill>
                  <a:srgbClr val="24598B"/>
                </a:solidFill>
                <a:latin typeface="Varela"/>
              </a:rPr>
              <a:t>Calculator</a:t>
            </a:r>
          </a:p>
          <a:p>
            <a:pPr marL="342900" lvl="1" indent="-342900">
              <a:buClr>
                <a:schemeClr val="dk2"/>
              </a:buClr>
              <a:buSzPts val="2100"/>
              <a:buFont typeface="Arial"/>
              <a:buChar char="•"/>
            </a:pPr>
            <a:r>
              <a:rPr lang="en-US" sz="1600">
                <a:solidFill>
                  <a:srgbClr val="24598B"/>
                </a:solidFill>
                <a:latin typeface="Varela"/>
              </a:rPr>
              <a:t>Formula Charts</a:t>
            </a:r>
          </a:p>
          <a:p>
            <a:pPr marL="342900" lvl="1" indent="-342900">
              <a:buClr>
                <a:schemeClr val="dk2"/>
              </a:buClr>
              <a:buSzPts val="2100"/>
              <a:buFont typeface="Arial"/>
              <a:buChar char="•"/>
            </a:pPr>
            <a:r>
              <a:rPr lang="en-US" sz="1600">
                <a:solidFill>
                  <a:srgbClr val="24598B"/>
                </a:solidFill>
                <a:latin typeface="Varela"/>
              </a:rPr>
              <a:t>Graph paper to line up math problems</a:t>
            </a:r>
          </a:p>
        </p:txBody>
      </p:sp>
      <p:sp>
        <p:nvSpPr>
          <p:cNvPr id="12" name="TextBox 11">
            <a:extLst>
              <a:ext uri="{FF2B5EF4-FFF2-40B4-BE49-F238E27FC236}">
                <a16:creationId xmlns:a16="http://schemas.microsoft.com/office/drawing/2014/main" id="{D995196F-080E-2EFF-5FEE-1DBDB127D665}"/>
              </a:ext>
            </a:extLst>
          </p:cNvPr>
          <p:cNvSpPr txBox="1"/>
          <p:nvPr/>
        </p:nvSpPr>
        <p:spPr>
          <a:xfrm>
            <a:off x="425224" y="1115787"/>
            <a:ext cx="466724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uClr>
                <a:schemeClr val="dk2"/>
              </a:buClr>
              <a:buSzPts val="2100"/>
            </a:pPr>
            <a:r>
              <a:rPr lang="en-US" sz="1600" b="1" u="sng">
                <a:solidFill>
                  <a:srgbClr val="24598B"/>
                </a:solidFill>
                <a:latin typeface="Varela"/>
              </a:rPr>
              <a:t>Reading/Writing</a:t>
            </a:r>
          </a:p>
          <a:p>
            <a:pPr marL="342900" lvl="1" indent="-342900">
              <a:buClr>
                <a:schemeClr val="dk2"/>
              </a:buClr>
              <a:buSzPts val="2100"/>
              <a:buFont typeface="Arial"/>
              <a:buChar char="•"/>
            </a:pPr>
            <a:r>
              <a:rPr lang="en-US" sz="1600">
                <a:solidFill>
                  <a:srgbClr val="24598B"/>
                </a:solidFill>
                <a:latin typeface="Varela"/>
              </a:rPr>
              <a:t>Oral Administration of tests &amp; assignments</a:t>
            </a:r>
          </a:p>
          <a:p>
            <a:pPr marL="342900" lvl="1" indent="-342900">
              <a:buClr>
                <a:schemeClr val="dk2"/>
              </a:buClr>
              <a:buSzPts val="2100"/>
              <a:buFont typeface="Arial"/>
              <a:buChar char="•"/>
            </a:pPr>
            <a:r>
              <a:rPr lang="en-US" sz="1600">
                <a:solidFill>
                  <a:srgbClr val="24598B"/>
                </a:solidFill>
                <a:latin typeface="Varela"/>
              </a:rPr>
              <a:t>Oral response to short answer when possible</a:t>
            </a:r>
          </a:p>
          <a:p>
            <a:pPr marL="342900" lvl="1" indent="-342900">
              <a:buClr>
                <a:schemeClr val="dk2"/>
              </a:buClr>
              <a:buSzPts val="2100"/>
              <a:buFont typeface="Arial"/>
              <a:buChar char="•"/>
            </a:pPr>
            <a:r>
              <a:rPr lang="en-US" sz="1600">
                <a:solidFill>
                  <a:srgbClr val="24598B"/>
                </a:solidFill>
                <a:latin typeface="Varela"/>
              </a:rPr>
              <a:t>Text-to-Speech</a:t>
            </a:r>
          </a:p>
          <a:p>
            <a:pPr marL="342900" lvl="1" indent="-342900">
              <a:buClr>
                <a:schemeClr val="dk2"/>
              </a:buClr>
              <a:buSzPts val="2100"/>
              <a:buFont typeface="Arial"/>
              <a:buChar char="•"/>
            </a:pPr>
            <a:r>
              <a:rPr lang="en-US" sz="1600">
                <a:solidFill>
                  <a:srgbClr val="24598B"/>
                </a:solidFill>
                <a:latin typeface="Varela"/>
              </a:rPr>
              <a:t>Speech-to-text</a:t>
            </a:r>
          </a:p>
          <a:p>
            <a:pPr marL="342900" lvl="1" indent="-342900">
              <a:buClr>
                <a:schemeClr val="dk2"/>
              </a:buClr>
              <a:buSzPts val="2100"/>
              <a:buFont typeface="Arial"/>
              <a:buChar char="•"/>
            </a:pPr>
            <a:r>
              <a:rPr lang="en-US" sz="1600">
                <a:solidFill>
                  <a:srgbClr val="24598B"/>
                </a:solidFill>
                <a:latin typeface="Varela"/>
              </a:rPr>
              <a:t>Word Predication </a:t>
            </a:r>
          </a:p>
          <a:p>
            <a:pPr marL="342900" lvl="1" indent="-342900">
              <a:buClr>
                <a:schemeClr val="dk2"/>
              </a:buClr>
              <a:buSzPts val="2100"/>
              <a:buFont typeface="Arial"/>
              <a:buChar char="•"/>
            </a:pPr>
            <a:r>
              <a:rPr lang="en-US" sz="1600">
                <a:solidFill>
                  <a:srgbClr val="24598B"/>
                </a:solidFill>
                <a:latin typeface="Varela"/>
              </a:rPr>
              <a:t>Cloze notes/guided notes/copy of class notes</a:t>
            </a:r>
          </a:p>
          <a:p>
            <a:pPr marL="342900" lvl="1" indent="-342900">
              <a:buFont typeface="Arial,Sans-Serif"/>
              <a:buChar char="•"/>
            </a:pPr>
            <a:endParaRPr lang="en-US" sz="1600">
              <a:solidFill>
                <a:srgbClr val="24598B"/>
              </a:solidFill>
              <a:latin typeface="Varela"/>
            </a:endParaRPr>
          </a:p>
        </p:txBody>
      </p:sp>
      <p:sp>
        <p:nvSpPr>
          <p:cNvPr id="13" name="TextBox 12">
            <a:extLst>
              <a:ext uri="{FF2B5EF4-FFF2-40B4-BE49-F238E27FC236}">
                <a16:creationId xmlns:a16="http://schemas.microsoft.com/office/drawing/2014/main" id="{293AFBEA-820E-387C-D96C-88D0AA8A6DDD}"/>
              </a:ext>
            </a:extLst>
          </p:cNvPr>
          <p:cNvSpPr txBox="1"/>
          <p:nvPr/>
        </p:nvSpPr>
        <p:spPr>
          <a:xfrm>
            <a:off x="911677" y="3541258"/>
            <a:ext cx="8232321"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uClr>
                <a:schemeClr val="dk2"/>
              </a:buClr>
              <a:buSzPts val="2100"/>
            </a:pPr>
            <a:r>
              <a:rPr lang="en-US" sz="1600" b="1" u="sng">
                <a:solidFill>
                  <a:srgbClr val="24598B"/>
                </a:solidFill>
                <a:latin typeface="Varela"/>
              </a:rPr>
              <a:t>General </a:t>
            </a:r>
          </a:p>
          <a:p>
            <a:pPr marL="342900" lvl="1" indent="-342900">
              <a:buClr>
                <a:schemeClr val="dk2"/>
              </a:buClr>
              <a:buSzPts val="2100"/>
              <a:buChar char="•"/>
            </a:pPr>
            <a:r>
              <a:rPr lang="en-US" sz="1600">
                <a:solidFill>
                  <a:srgbClr val="24598B"/>
                </a:solidFill>
                <a:latin typeface="Varela"/>
              </a:rPr>
              <a:t>Alternate assessment when possible- multimedia presentation, use of art/poster projects, hands-on demonstration of knowledge</a:t>
            </a:r>
            <a:endParaRPr lang="en-US">
              <a:solidFill>
                <a:srgbClr val="24598B"/>
              </a:solidFill>
            </a:endParaRPr>
          </a:p>
          <a:p>
            <a:pPr marL="342900" lvl="1" indent="-342900">
              <a:buClr>
                <a:schemeClr val="dk2"/>
              </a:buClr>
              <a:buSzPts val="2100"/>
              <a:buFont typeface="Arial"/>
              <a:buChar char="•"/>
            </a:pPr>
            <a:r>
              <a:rPr lang="en-US" sz="1600">
                <a:solidFill>
                  <a:srgbClr val="24598B"/>
                </a:solidFill>
                <a:latin typeface="Varela"/>
              </a:rPr>
              <a:t>Preferential seating</a:t>
            </a:r>
          </a:p>
          <a:p>
            <a:pPr marL="342900" lvl="1" indent="-342900">
              <a:buClr>
                <a:schemeClr val="dk2"/>
              </a:buClr>
              <a:buSzPts val="2100"/>
              <a:buFont typeface="Arial"/>
              <a:buChar char="•"/>
            </a:pPr>
            <a:r>
              <a:rPr lang="en-US" sz="1600">
                <a:solidFill>
                  <a:srgbClr val="24598B"/>
                </a:solidFill>
                <a:latin typeface="Varela"/>
              </a:rPr>
              <a:t>Extra Time</a:t>
            </a:r>
          </a:p>
          <a:p>
            <a:pPr algn="l"/>
            <a:endParaRPr lang="en-US">
              <a:solidFill>
                <a:srgbClr val="24598B"/>
              </a:solidFill>
            </a:endParaRPr>
          </a:p>
        </p:txBody>
      </p:sp>
    </p:spTree>
    <p:extLst>
      <p:ext uri="{BB962C8B-B14F-4D97-AF65-F5344CB8AC3E}">
        <p14:creationId xmlns:p14="http://schemas.microsoft.com/office/powerpoint/2010/main" val="305592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4"/>
        <p:cNvGrpSpPr/>
        <p:nvPr/>
      </p:nvGrpSpPr>
      <p:grpSpPr>
        <a:xfrm>
          <a:off x="0" y="0"/>
          <a:ext cx="0" cy="0"/>
          <a:chOff x="0" y="0"/>
          <a:chExt cx="0" cy="0"/>
        </a:xfrm>
      </p:grpSpPr>
      <p:grpSp>
        <p:nvGrpSpPr>
          <p:cNvPr id="5195" name="Google Shape;5195;p40"/>
          <p:cNvGrpSpPr/>
          <p:nvPr/>
        </p:nvGrpSpPr>
        <p:grpSpPr>
          <a:xfrm>
            <a:off x="1556839" y="1394809"/>
            <a:ext cx="6171552" cy="3297153"/>
            <a:chOff x="720010" y="1419647"/>
            <a:chExt cx="4021500" cy="3062887"/>
          </a:xfrm>
        </p:grpSpPr>
        <p:sp>
          <p:nvSpPr>
            <p:cNvPr id="5196" name="Google Shape;5196;p40"/>
            <p:cNvSpPr/>
            <p:nvPr/>
          </p:nvSpPr>
          <p:spPr>
            <a:xfrm>
              <a:off x="720010" y="1419647"/>
              <a:ext cx="4021500" cy="2544300"/>
            </a:xfrm>
            <a:prstGeom prst="roundRect">
              <a:avLst>
                <a:gd name="adj" fmla="val 385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0"/>
            <p:cNvSpPr/>
            <p:nvPr/>
          </p:nvSpPr>
          <p:spPr>
            <a:xfrm>
              <a:off x="747353" y="1447364"/>
              <a:ext cx="3966900" cy="2488800"/>
            </a:xfrm>
            <a:prstGeom prst="roundRect">
              <a:avLst>
                <a:gd name="adj" fmla="val 3282"/>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0"/>
            <p:cNvSpPr/>
            <p:nvPr/>
          </p:nvSpPr>
          <p:spPr>
            <a:xfrm>
              <a:off x="20424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accent3"/>
              </a:solidFill>
              <a:prstDash val="solid"/>
              <a:round/>
              <a:headEnd type="none" w="med" len="med"/>
              <a:tailEnd type="none" w="med" len="med"/>
            </a:ln>
          </p:spPr>
        </p:sp>
        <p:cxnSp>
          <p:nvCxnSpPr>
            <p:cNvPr id="5199" name="Google Shape;5199;p40"/>
            <p:cNvCxnSpPr/>
            <p:nvPr/>
          </p:nvCxnSpPr>
          <p:spPr>
            <a:xfrm>
              <a:off x="2057250" y="4433452"/>
              <a:ext cx="1353300" cy="0"/>
            </a:xfrm>
            <a:prstGeom prst="straightConnector1">
              <a:avLst/>
            </a:prstGeom>
            <a:noFill/>
            <a:ln w="19050" cap="flat" cmpd="sng">
              <a:solidFill>
                <a:schemeClr val="accent3"/>
              </a:solidFill>
              <a:prstDash val="solid"/>
              <a:round/>
              <a:headEnd type="none" w="med" len="med"/>
              <a:tailEnd type="none" w="med" len="med"/>
            </a:ln>
          </p:spPr>
        </p:cxnSp>
        <p:sp>
          <p:nvSpPr>
            <p:cNvPr id="5200" name="Google Shape;5200;p40"/>
            <p:cNvSpPr/>
            <p:nvPr/>
          </p:nvSpPr>
          <p:spPr>
            <a:xfrm>
              <a:off x="858158" y="1548119"/>
              <a:ext cx="3748500" cy="2285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1" name="Google Shape;5201;p40"/>
          <p:cNvSpPr txBox="1">
            <a:spLocks noGrp="1"/>
          </p:cNvSpPr>
          <p:nvPr>
            <p:ph type="subTitle" idx="4294967295"/>
          </p:nvPr>
        </p:nvSpPr>
        <p:spPr>
          <a:xfrm>
            <a:off x="2513265" y="1715195"/>
            <a:ext cx="4657725" cy="1916112"/>
          </a:xfrm>
          <a:prstGeom prst="rect">
            <a:avLst/>
          </a:prstGeom>
        </p:spPr>
        <p:txBody>
          <a:bodyPr spcFirstLastPara="1" wrap="square" lIns="0" tIns="0" rIns="0" bIns="0" anchor="t" anchorCtr="0">
            <a:noAutofit/>
          </a:bodyPr>
          <a:lstStyle/>
          <a:p>
            <a:pPr marL="342900" indent="-342900" algn="l">
              <a:buFont typeface="Arial"/>
              <a:buChar char="•"/>
            </a:pPr>
            <a:r>
              <a:rPr lang="en" sz="2400">
                <a:solidFill>
                  <a:srgbClr val="24598B"/>
                </a:solidFill>
              </a:rPr>
              <a:t>Immersive Reader</a:t>
            </a:r>
            <a:endParaRPr lang="en-US">
              <a:solidFill>
                <a:srgbClr val="24598B"/>
              </a:solidFill>
            </a:endParaRPr>
          </a:p>
          <a:p>
            <a:pPr marL="342900" indent="-342900" algn="l">
              <a:buFont typeface="Arial"/>
              <a:buChar char="•"/>
            </a:pPr>
            <a:r>
              <a:rPr lang="en" sz="2400">
                <a:solidFill>
                  <a:srgbClr val="24598B"/>
                </a:solidFill>
              </a:rPr>
              <a:t>One-Note Speech/Text</a:t>
            </a:r>
          </a:p>
          <a:p>
            <a:pPr marL="342900" indent="-342900" algn="l">
              <a:buFont typeface="Arial"/>
              <a:buChar char="•"/>
            </a:pPr>
            <a:r>
              <a:rPr lang="en" sz="2400">
                <a:solidFill>
                  <a:srgbClr val="24598B"/>
                </a:solidFill>
              </a:rPr>
              <a:t>Google Docs Speech/Text</a:t>
            </a:r>
          </a:p>
          <a:p>
            <a:pPr marL="342900" indent="-342900" algn="l">
              <a:buFont typeface="Arial"/>
              <a:buChar char="•"/>
            </a:pPr>
            <a:r>
              <a:rPr lang="en" sz="2400">
                <a:solidFill>
                  <a:srgbClr val="24598B"/>
                </a:solidFill>
              </a:rPr>
              <a:t>Accessibility Features</a:t>
            </a:r>
          </a:p>
          <a:p>
            <a:pPr marL="342900" indent="-342900" algn="l">
              <a:buFont typeface="Arial"/>
              <a:buChar char="•"/>
            </a:pPr>
            <a:r>
              <a:rPr lang="en" sz="2400">
                <a:solidFill>
                  <a:srgbClr val="24598B"/>
                </a:solidFill>
              </a:rPr>
              <a:t>Learning Ally Audio Books</a:t>
            </a:r>
          </a:p>
          <a:p>
            <a:pPr marL="0" indent="0" algn="l"/>
            <a:endParaRPr lang="en">
              <a:solidFill>
                <a:srgbClr val="24598B"/>
              </a:solidFill>
            </a:endParaRPr>
          </a:p>
          <a:p>
            <a:pPr marL="0" indent="0"/>
            <a:endParaRPr lang="en-US">
              <a:solidFill>
                <a:srgbClr val="24598B"/>
              </a:solidFill>
            </a:endParaRPr>
          </a:p>
        </p:txBody>
      </p:sp>
      <p:sp>
        <p:nvSpPr>
          <p:cNvPr id="5202" name="Google Shape;5202;p40"/>
          <p:cNvSpPr txBox="1">
            <a:spLocks noGrp="1"/>
          </p:cNvSpPr>
          <p:nvPr>
            <p:ph type="title" idx="4294967295"/>
          </p:nvPr>
        </p:nvSpPr>
        <p:spPr>
          <a:xfrm>
            <a:off x="2361639" y="452904"/>
            <a:ext cx="3851275" cy="57308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a:t>Tech Tools</a:t>
            </a:r>
          </a:p>
        </p:txBody>
      </p:sp>
    </p:spTree>
    <p:extLst>
      <p:ext uri="{BB962C8B-B14F-4D97-AF65-F5344CB8AC3E}">
        <p14:creationId xmlns:p14="http://schemas.microsoft.com/office/powerpoint/2010/main" val="1598738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5470-1191-B8B5-D32C-99AAF11D09A7}"/>
              </a:ext>
            </a:extLst>
          </p:cNvPr>
          <p:cNvSpPr>
            <a:spLocks noGrp="1"/>
          </p:cNvSpPr>
          <p:nvPr>
            <p:ph type="title" idx="4294967295"/>
          </p:nvPr>
        </p:nvSpPr>
        <p:spPr>
          <a:xfrm flipH="1">
            <a:off x="630331" y="318434"/>
            <a:ext cx="8327857" cy="1328738"/>
          </a:xfrm>
        </p:spPr>
        <p:txBody>
          <a:bodyPr/>
          <a:lstStyle/>
          <a:p>
            <a:r>
              <a:rPr lang="en-US" b="1"/>
              <a:t>Implications for Math/Science/Social Studies </a:t>
            </a:r>
          </a:p>
        </p:txBody>
      </p:sp>
      <p:sp>
        <p:nvSpPr>
          <p:cNvPr id="4" name="Subtitle 3">
            <a:extLst>
              <a:ext uri="{FF2B5EF4-FFF2-40B4-BE49-F238E27FC236}">
                <a16:creationId xmlns:a16="http://schemas.microsoft.com/office/drawing/2014/main" id="{DDCAAD9A-37F6-3A48-956A-6673000DDBA0}"/>
              </a:ext>
            </a:extLst>
          </p:cNvPr>
          <p:cNvSpPr>
            <a:spLocks noGrp="1"/>
          </p:cNvSpPr>
          <p:nvPr>
            <p:ph type="subTitle" idx="4294967295"/>
          </p:nvPr>
        </p:nvSpPr>
        <p:spPr>
          <a:xfrm flipH="1">
            <a:off x="4403681" y="1543381"/>
            <a:ext cx="4545012" cy="2470150"/>
          </a:xfrm>
        </p:spPr>
        <p:txBody>
          <a:bodyPr/>
          <a:lstStyle/>
          <a:p>
            <a:pPr marL="114300" indent="0" algn="l">
              <a:buNone/>
            </a:pPr>
            <a:r>
              <a:rPr lang="en-US" sz="2800">
                <a:solidFill>
                  <a:schemeClr val="dk1"/>
                </a:solidFill>
                <a:sym typeface="Didact Gothic"/>
              </a:rPr>
              <a:t>Strengths</a:t>
            </a:r>
            <a:endParaRPr lang="en-US" sz="2800">
              <a:solidFill>
                <a:schemeClr val="dk1"/>
              </a:solidFill>
            </a:endParaRPr>
          </a:p>
          <a:p>
            <a:endParaRPr lang="en-US">
              <a:solidFill>
                <a:schemeClr val="tx1"/>
              </a:solidFill>
            </a:endParaRPr>
          </a:p>
          <a:p>
            <a:pPr marL="114300" indent="0" algn="l">
              <a:lnSpc>
                <a:spcPct val="114999"/>
              </a:lnSpc>
              <a:buNone/>
            </a:pPr>
            <a:r>
              <a:rPr lang="en-US">
                <a:solidFill>
                  <a:schemeClr val="tx1"/>
                </a:solidFill>
              </a:rPr>
              <a:t>Visual/Spatial Thinking</a:t>
            </a:r>
          </a:p>
          <a:p>
            <a:pPr marL="114300" indent="0" algn="l">
              <a:buNone/>
            </a:pPr>
            <a:r>
              <a:rPr lang="en-US">
                <a:solidFill>
                  <a:schemeClr val="tx1"/>
                </a:solidFill>
              </a:rPr>
              <a:t>Big Picture</a:t>
            </a:r>
          </a:p>
          <a:p>
            <a:pPr marL="114300" indent="0" algn="l">
              <a:buNone/>
            </a:pPr>
            <a:r>
              <a:rPr lang="en-US">
                <a:solidFill>
                  <a:schemeClr val="tx1"/>
                </a:solidFill>
              </a:rPr>
              <a:t>Reasoning/Pattern Recognition</a:t>
            </a:r>
          </a:p>
          <a:p>
            <a:pPr marL="114300" indent="0" algn="l">
              <a:buNone/>
            </a:pPr>
            <a:r>
              <a:rPr lang="en-US">
                <a:solidFill>
                  <a:schemeClr val="tx1"/>
                </a:solidFill>
              </a:rPr>
              <a:t>Geometry/3D Shapes</a:t>
            </a:r>
          </a:p>
          <a:p>
            <a:endParaRPr lang="en-US" sz="2000">
              <a:solidFill>
                <a:schemeClr val="tx1"/>
              </a:solidFill>
            </a:endParaRPr>
          </a:p>
        </p:txBody>
      </p:sp>
      <p:sp>
        <p:nvSpPr>
          <p:cNvPr id="5" name="Title 4">
            <a:extLst>
              <a:ext uri="{FF2B5EF4-FFF2-40B4-BE49-F238E27FC236}">
                <a16:creationId xmlns:a16="http://schemas.microsoft.com/office/drawing/2014/main" id="{F8FEC781-B672-BE34-0DC1-67BD3BF12083}"/>
              </a:ext>
            </a:extLst>
          </p:cNvPr>
          <p:cNvSpPr>
            <a:spLocks noGrp="1"/>
          </p:cNvSpPr>
          <p:nvPr>
            <p:ph type="title" idx="4294967295"/>
          </p:nvPr>
        </p:nvSpPr>
        <p:spPr>
          <a:xfrm flipH="1">
            <a:off x="1153507" y="1505909"/>
            <a:ext cx="3238500" cy="2470150"/>
          </a:xfrm>
        </p:spPr>
        <p:txBody>
          <a:bodyPr/>
          <a:lstStyle/>
          <a:p>
            <a:r>
              <a:rPr lang="en-US" sz="2800"/>
              <a:t>Difficulties</a:t>
            </a:r>
            <a:br>
              <a:rPr lang="en-US" sz="1800"/>
            </a:br>
            <a:br>
              <a:rPr lang="en-US" sz="1800"/>
            </a:br>
            <a:r>
              <a:rPr lang="en-US" sz="1800">
                <a:solidFill>
                  <a:schemeClr val="tx1"/>
                </a:solidFill>
                <a:sym typeface="Varela"/>
              </a:rPr>
              <a:t>Sequencing</a:t>
            </a:r>
            <a:br>
              <a:rPr lang="en-US" sz="1800"/>
            </a:br>
            <a:r>
              <a:rPr lang="en-US" sz="1800">
                <a:solidFill>
                  <a:schemeClr val="tx1"/>
                </a:solidFill>
                <a:sym typeface="Varela"/>
              </a:rPr>
              <a:t>Formulas</a:t>
            </a:r>
            <a:br>
              <a:rPr lang="en-US" sz="1800"/>
            </a:br>
            <a:r>
              <a:rPr lang="en-US" sz="1800">
                <a:solidFill>
                  <a:schemeClr val="tx1"/>
                </a:solidFill>
                <a:sym typeface="Varela"/>
              </a:rPr>
              <a:t>Numbers/Calculations</a:t>
            </a:r>
            <a:br>
              <a:rPr lang="en-US" sz="1800"/>
            </a:br>
            <a:r>
              <a:rPr lang="en-US" sz="1800">
                <a:solidFill>
                  <a:schemeClr val="tx1"/>
                </a:solidFill>
              </a:rPr>
              <a:t>Rote Memorization</a:t>
            </a:r>
            <a:br>
              <a:rPr lang="en-US" sz="1800"/>
            </a:br>
            <a:r>
              <a:rPr lang="en-US" sz="1800">
                <a:solidFill>
                  <a:schemeClr val="tx1"/>
                </a:solidFill>
              </a:rPr>
              <a:t>Rapid recall of facts</a:t>
            </a:r>
            <a:br>
              <a:rPr lang="en-US" sz="1800"/>
            </a:br>
            <a:r>
              <a:rPr lang="en-US" sz="1800">
                <a:solidFill>
                  <a:schemeClr val="tx1"/>
                </a:solidFill>
              </a:rPr>
              <a:t>Directionality</a:t>
            </a:r>
            <a:br>
              <a:rPr lang="en-US" sz="1800"/>
            </a:br>
            <a:endParaRPr lang="en-US" sz="2000">
              <a:solidFill>
                <a:schemeClr val="tx1"/>
              </a:solidFill>
            </a:endParaRPr>
          </a:p>
        </p:txBody>
      </p:sp>
      <p:cxnSp>
        <p:nvCxnSpPr>
          <p:cNvPr id="17" name="Straight Arrow Connector 16">
            <a:extLst>
              <a:ext uri="{FF2B5EF4-FFF2-40B4-BE49-F238E27FC236}">
                <a16:creationId xmlns:a16="http://schemas.microsoft.com/office/drawing/2014/main" id="{FB7310AF-D7FE-D50F-492F-51C43B86D6F4}"/>
              </a:ext>
            </a:extLst>
          </p:cNvPr>
          <p:cNvCxnSpPr/>
          <p:nvPr/>
        </p:nvCxnSpPr>
        <p:spPr>
          <a:xfrm>
            <a:off x="3944898" y="1642121"/>
            <a:ext cx="13606" cy="256494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D0141B-BEFE-088B-AE4C-BC3070EF6DBE}"/>
              </a:ext>
            </a:extLst>
          </p:cNvPr>
          <p:cNvCxnSpPr>
            <a:cxnSpLocks/>
          </p:cNvCxnSpPr>
          <p:nvPr/>
        </p:nvCxnSpPr>
        <p:spPr>
          <a:xfrm flipH="1" flipV="1">
            <a:off x="4702980" y="2276343"/>
            <a:ext cx="1762126" cy="680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0D478F-0E6A-EEB9-F244-0DC26BD170DC}"/>
              </a:ext>
            </a:extLst>
          </p:cNvPr>
          <p:cNvCxnSpPr>
            <a:cxnSpLocks/>
          </p:cNvCxnSpPr>
          <p:nvPr/>
        </p:nvCxnSpPr>
        <p:spPr>
          <a:xfrm flipH="1" flipV="1">
            <a:off x="1277336" y="2204858"/>
            <a:ext cx="1721304" cy="2"/>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20" name="Graphic 20" descr="Pyramid Shape with solid fill">
            <a:extLst>
              <a:ext uri="{FF2B5EF4-FFF2-40B4-BE49-F238E27FC236}">
                <a16:creationId xmlns:a16="http://schemas.microsoft.com/office/drawing/2014/main" id="{91CF263A-3C97-4917-102B-B3A81B5CB6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40000">
            <a:off x="7298872" y="1277711"/>
            <a:ext cx="914400" cy="914400"/>
          </a:xfrm>
          <a:prstGeom prst="rect">
            <a:avLst/>
          </a:prstGeom>
        </p:spPr>
      </p:pic>
      <p:pic>
        <p:nvPicPr>
          <p:cNvPr id="21" name="Graphic 21" descr="Abacus with solid fill">
            <a:extLst>
              <a:ext uri="{FF2B5EF4-FFF2-40B4-BE49-F238E27FC236}">
                <a16:creationId xmlns:a16="http://schemas.microsoft.com/office/drawing/2014/main" id="{A44799D2-EA4E-5CBF-B0D5-21FA96959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2625" y="2080190"/>
            <a:ext cx="683079" cy="696686"/>
          </a:xfrm>
          <a:prstGeom prst="rect">
            <a:avLst/>
          </a:prstGeom>
        </p:spPr>
      </p:pic>
      <p:pic>
        <p:nvPicPr>
          <p:cNvPr id="22" name="Graphic 22" descr="Mathematics with solid fill">
            <a:extLst>
              <a:ext uri="{FF2B5EF4-FFF2-40B4-BE49-F238E27FC236}">
                <a16:creationId xmlns:a16="http://schemas.microsoft.com/office/drawing/2014/main" id="{BC6121A4-BE60-03A8-9A36-0D75D60655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60000">
            <a:off x="103931" y="3975322"/>
            <a:ext cx="757918" cy="751115"/>
          </a:xfrm>
          <a:prstGeom prst="rect">
            <a:avLst/>
          </a:prstGeom>
        </p:spPr>
      </p:pic>
      <p:pic>
        <p:nvPicPr>
          <p:cNvPr id="23" name="Graphic 23" descr="Completed with solid fill">
            <a:extLst>
              <a:ext uri="{FF2B5EF4-FFF2-40B4-BE49-F238E27FC236}">
                <a16:creationId xmlns:a16="http://schemas.microsoft.com/office/drawing/2014/main" id="{014BFDFA-7805-6B72-1550-8C4D908BF1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0000">
            <a:off x="949531" y="4370200"/>
            <a:ext cx="757918" cy="757918"/>
          </a:xfrm>
          <a:prstGeom prst="rect">
            <a:avLst/>
          </a:prstGeom>
        </p:spPr>
      </p:pic>
    </p:spTree>
    <p:extLst>
      <p:ext uri="{BB962C8B-B14F-4D97-AF65-F5344CB8AC3E}">
        <p14:creationId xmlns:p14="http://schemas.microsoft.com/office/powerpoint/2010/main" val="1280959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0F24-4942-E8CA-2F18-EEBE51CB2113}"/>
              </a:ext>
            </a:extLst>
          </p:cNvPr>
          <p:cNvSpPr>
            <a:spLocks noGrp="1"/>
          </p:cNvSpPr>
          <p:nvPr>
            <p:ph type="title"/>
          </p:nvPr>
        </p:nvSpPr>
        <p:spPr/>
        <p:txBody>
          <a:bodyPr/>
          <a:lstStyle/>
          <a:p>
            <a:r>
              <a:rPr lang="en-US"/>
              <a:t>Resources for Parents</a:t>
            </a:r>
          </a:p>
        </p:txBody>
      </p:sp>
      <p:sp>
        <p:nvSpPr>
          <p:cNvPr id="7" name="TextBox 6">
            <a:extLst>
              <a:ext uri="{FF2B5EF4-FFF2-40B4-BE49-F238E27FC236}">
                <a16:creationId xmlns:a16="http://schemas.microsoft.com/office/drawing/2014/main" id="{10B10FFF-F720-4D9E-1E69-BF2E6FB1ED36}"/>
              </a:ext>
            </a:extLst>
          </p:cNvPr>
          <p:cNvSpPr txBox="1"/>
          <p:nvPr/>
        </p:nvSpPr>
        <p:spPr>
          <a:xfrm>
            <a:off x="1158658" y="1370034"/>
            <a:ext cx="587548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1"/>
              <a:t>Books</a:t>
            </a:r>
          </a:p>
          <a:p>
            <a:r>
              <a:rPr lang="en-US" sz="1600" i="1"/>
              <a:t>Overcoming Dyslexia</a:t>
            </a:r>
            <a:r>
              <a:rPr lang="en-US" sz="1600"/>
              <a:t> </a:t>
            </a:r>
          </a:p>
          <a:p>
            <a:r>
              <a:rPr lang="en-US" sz="1600"/>
              <a:t>by Sally </a:t>
            </a:r>
            <a:r>
              <a:rPr lang="en-US" sz="1600" err="1"/>
              <a:t>Shaywitz</a:t>
            </a:r>
            <a:r>
              <a:rPr lang="en-US" sz="1600"/>
              <a:t>, M.D. and Johnathan </a:t>
            </a:r>
            <a:r>
              <a:rPr lang="en-US" sz="1600" err="1"/>
              <a:t>Shaywitz</a:t>
            </a:r>
            <a:r>
              <a:rPr lang="en-US" sz="1600"/>
              <a:t>, M.D.</a:t>
            </a:r>
          </a:p>
          <a:p>
            <a:endParaRPr lang="en-US" sz="1600"/>
          </a:p>
          <a:p>
            <a:r>
              <a:rPr lang="en-US" sz="1600" b="1"/>
              <a:t>Websites</a:t>
            </a:r>
          </a:p>
          <a:p>
            <a:r>
              <a:rPr lang="en-US" sz="1600">
                <a:hlinkClick r:id="rId2"/>
              </a:rPr>
              <a:t>Madebydyslexia.org</a:t>
            </a:r>
            <a:r>
              <a:rPr lang="en-US" sz="1600"/>
              <a:t> </a:t>
            </a:r>
          </a:p>
          <a:p>
            <a:endParaRPr lang="en-US" sz="1600"/>
          </a:p>
          <a:p>
            <a:r>
              <a:rPr lang="en-US" sz="1600">
                <a:hlinkClick r:id="rId3"/>
              </a:rPr>
              <a:t>Dyslexiaida.org</a:t>
            </a:r>
            <a:r>
              <a:rPr lang="en-US" sz="1600"/>
              <a:t> - International Dyslexia Association</a:t>
            </a:r>
          </a:p>
          <a:p>
            <a:endParaRPr lang="en-US" sz="1600"/>
          </a:p>
          <a:p>
            <a:r>
              <a:rPr lang="en-US" sz="1600">
                <a:hlinkClick r:id="rId4"/>
              </a:rPr>
              <a:t>Understood.org</a:t>
            </a:r>
          </a:p>
          <a:p>
            <a:endParaRPr lang="en-US" sz="1600"/>
          </a:p>
          <a:p>
            <a:r>
              <a:rPr lang="en-US" sz="1600">
                <a:hlinkClick r:id="rId5"/>
              </a:rPr>
              <a:t>Dyslexia.yale.edu</a:t>
            </a:r>
            <a:r>
              <a:rPr lang="en-US" sz="1600"/>
              <a:t> - The Yale Center for Dyslexia &amp; Creativity </a:t>
            </a:r>
            <a:endParaRPr lang="en-US"/>
          </a:p>
          <a:p>
            <a:endParaRPr lang="en-US" sz="1600"/>
          </a:p>
        </p:txBody>
      </p:sp>
      <p:pic>
        <p:nvPicPr>
          <p:cNvPr id="10" name="Picture 9" descr="A book cover with a child&#10;&#10;Description automatically generated">
            <a:extLst>
              <a:ext uri="{FF2B5EF4-FFF2-40B4-BE49-F238E27FC236}">
                <a16:creationId xmlns:a16="http://schemas.microsoft.com/office/drawing/2014/main" id="{9499443D-A89F-AA0B-DD1B-08200F4EB110}"/>
              </a:ext>
            </a:extLst>
          </p:cNvPr>
          <p:cNvPicPr>
            <a:picLocks noChangeAspect="1"/>
          </p:cNvPicPr>
          <p:nvPr/>
        </p:nvPicPr>
        <p:blipFill>
          <a:blip r:embed="rId6"/>
          <a:stretch>
            <a:fillRect/>
          </a:stretch>
        </p:blipFill>
        <p:spPr>
          <a:xfrm>
            <a:off x="6776712" y="93162"/>
            <a:ext cx="1759646" cy="2561573"/>
          </a:xfrm>
          <a:prstGeom prst="rect">
            <a:avLst/>
          </a:prstGeom>
          <a:ln>
            <a:solidFill>
              <a:srgbClr val="4472C4"/>
            </a:solidFill>
          </a:ln>
        </p:spPr>
      </p:pic>
      <p:pic>
        <p:nvPicPr>
          <p:cNvPr id="12" name="Picture 11" descr="A group of colorful circles&#10;&#10;Description automatically generated">
            <a:extLst>
              <a:ext uri="{FF2B5EF4-FFF2-40B4-BE49-F238E27FC236}">
                <a16:creationId xmlns:a16="http://schemas.microsoft.com/office/drawing/2014/main" id="{E0272BED-E04D-BBF5-835D-F5BD5D7303DE}"/>
              </a:ext>
            </a:extLst>
          </p:cNvPr>
          <p:cNvPicPr>
            <a:picLocks noChangeAspect="1"/>
          </p:cNvPicPr>
          <p:nvPr/>
        </p:nvPicPr>
        <p:blipFill>
          <a:blip r:embed="rId7"/>
          <a:stretch>
            <a:fillRect/>
          </a:stretch>
        </p:blipFill>
        <p:spPr>
          <a:xfrm>
            <a:off x="3373938" y="2219717"/>
            <a:ext cx="658140" cy="954589"/>
          </a:xfrm>
          <a:prstGeom prst="rect">
            <a:avLst/>
          </a:prstGeom>
          <a:ln>
            <a:solidFill>
              <a:srgbClr val="4472C4"/>
            </a:solidFill>
          </a:ln>
        </p:spPr>
      </p:pic>
      <p:pic>
        <p:nvPicPr>
          <p:cNvPr id="13" name="Picture 12" descr="A close-up of a book&#10;&#10;Description automatically generated">
            <a:extLst>
              <a:ext uri="{FF2B5EF4-FFF2-40B4-BE49-F238E27FC236}">
                <a16:creationId xmlns:a16="http://schemas.microsoft.com/office/drawing/2014/main" id="{AEFA7511-6D21-E8D0-FA87-01E5A11CB8FF}"/>
              </a:ext>
            </a:extLst>
          </p:cNvPr>
          <p:cNvPicPr>
            <a:picLocks noChangeAspect="1"/>
          </p:cNvPicPr>
          <p:nvPr/>
        </p:nvPicPr>
        <p:blipFill>
          <a:blip r:embed="rId8"/>
          <a:stretch>
            <a:fillRect/>
          </a:stretch>
        </p:blipFill>
        <p:spPr>
          <a:xfrm>
            <a:off x="7518978" y="2755487"/>
            <a:ext cx="1458317" cy="1497127"/>
          </a:xfrm>
          <a:prstGeom prst="rect">
            <a:avLst/>
          </a:prstGeom>
          <a:ln>
            <a:solidFill>
              <a:srgbClr val="4472C4"/>
            </a:solidFill>
          </a:ln>
        </p:spPr>
      </p:pic>
      <p:pic>
        <p:nvPicPr>
          <p:cNvPr id="14" name="Picture 13" descr="A logo for a company&#10;&#10;Description automatically generated">
            <a:extLst>
              <a:ext uri="{FF2B5EF4-FFF2-40B4-BE49-F238E27FC236}">
                <a16:creationId xmlns:a16="http://schemas.microsoft.com/office/drawing/2014/main" id="{F58F7044-EC3A-DFB9-02FC-69F0816D1A3A}"/>
              </a:ext>
            </a:extLst>
          </p:cNvPr>
          <p:cNvPicPr>
            <a:picLocks noChangeAspect="1"/>
          </p:cNvPicPr>
          <p:nvPr/>
        </p:nvPicPr>
        <p:blipFill>
          <a:blip r:embed="rId9"/>
          <a:stretch>
            <a:fillRect/>
          </a:stretch>
        </p:blipFill>
        <p:spPr>
          <a:xfrm>
            <a:off x="5925779" y="2932651"/>
            <a:ext cx="1506256" cy="571688"/>
          </a:xfrm>
          <a:prstGeom prst="rect">
            <a:avLst/>
          </a:prstGeom>
          <a:ln>
            <a:solidFill>
              <a:srgbClr val="4472C4"/>
            </a:solidFill>
          </a:ln>
        </p:spPr>
      </p:pic>
      <p:pic>
        <p:nvPicPr>
          <p:cNvPr id="3" name="Picture 2" descr="A blue and white sign&#10;&#10;Description automatically generated">
            <a:extLst>
              <a:ext uri="{FF2B5EF4-FFF2-40B4-BE49-F238E27FC236}">
                <a16:creationId xmlns:a16="http://schemas.microsoft.com/office/drawing/2014/main" id="{7F3E1787-323D-7B6C-2AAB-5C684EB3474A}"/>
              </a:ext>
            </a:extLst>
          </p:cNvPr>
          <p:cNvPicPr>
            <a:picLocks noChangeAspect="1"/>
          </p:cNvPicPr>
          <p:nvPr/>
        </p:nvPicPr>
        <p:blipFill>
          <a:blip r:embed="rId10"/>
          <a:stretch>
            <a:fillRect/>
          </a:stretch>
        </p:blipFill>
        <p:spPr>
          <a:xfrm>
            <a:off x="4040011" y="4533266"/>
            <a:ext cx="2743200" cy="507858"/>
          </a:xfrm>
          <a:prstGeom prst="rect">
            <a:avLst/>
          </a:prstGeom>
          <a:ln>
            <a:solidFill>
              <a:srgbClr val="4472C4"/>
            </a:solidFill>
          </a:ln>
        </p:spPr>
      </p:pic>
      <p:pic>
        <p:nvPicPr>
          <p:cNvPr id="4" name="Picture 3" descr="A close-up of a white background&#10;&#10;Description automatically generated">
            <a:extLst>
              <a:ext uri="{FF2B5EF4-FFF2-40B4-BE49-F238E27FC236}">
                <a16:creationId xmlns:a16="http://schemas.microsoft.com/office/drawing/2014/main" id="{FB1A7534-213B-888F-F839-8EA679C1116D}"/>
              </a:ext>
            </a:extLst>
          </p:cNvPr>
          <p:cNvPicPr>
            <a:picLocks noChangeAspect="1"/>
          </p:cNvPicPr>
          <p:nvPr/>
        </p:nvPicPr>
        <p:blipFill rotWithShape="1">
          <a:blip r:embed="rId11"/>
          <a:srcRect r="10787" b="37162"/>
          <a:stretch/>
        </p:blipFill>
        <p:spPr>
          <a:xfrm>
            <a:off x="2889603" y="3487208"/>
            <a:ext cx="2158372" cy="658384"/>
          </a:xfrm>
          <a:prstGeom prst="rect">
            <a:avLst/>
          </a:prstGeom>
          <a:ln>
            <a:solidFill>
              <a:srgbClr val="4472C4"/>
            </a:solidFill>
          </a:ln>
        </p:spPr>
      </p:pic>
    </p:spTree>
    <p:extLst>
      <p:ext uri="{BB962C8B-B14F-4D97-AF65-F5344CB8AC3E}">
        <p14:creationId xmlns:p14="http://schemas.microsoft.com/office/powerpoint/2010/main" val="2133076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0F24-4942-E8CA-2F18-EEBE51CB2113}"/>
              </a:ext>
            </a:extLst>
          </p:cNvPr>
          <p:cNvSpPr>
            <a:spLocks noGrp="1"/>
          </p:cNvSpPr>
          <p:nvPr>
            <p:ph type="title"/>
          </p:nvPr>
        </p:nvSpPr>
        <p:spPr/>
        <p:txBody>
          <a:bodyPr/>
          <a:lstStyle/>
          <a:p>
            <a:r>
              <a:rPr lang="en-US"/>
              <a:t>Resources for Parents</a:t>
            </a:r>
          </a:p>
        </p:txBody>
      </p:sp>
      <p:sp>
        <p:nvSpPr>
          <p:cNvPr id="7" name="TextBox 6">
            <a:extLst>
              <a:ext uri="{FF2B5EF4-FFF2-40B4-BE49-F238E27FC236}">
                <a16:creationId xmlns:a16="http://schemas.microsoft.com/office/drawing/2014/main" id="{10B10FFF-F720-4D9E-1E69-BF2E6FB1ED36}"/>
              </a:ext>
            </a:extLst>
          </p:cNvPr>
          <p:cNvSpPr txBox="1"/>
          <p:nvPr/>
        </p:nvSpPr>
        <p:spPr>
          <a:xfrm>
            <a:off x="1144547" y="1370034"/>
            <a:ext cx="7498265" cy="3408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TEA Resources</a:t>
            </a:r>
          </a:p>
          <a:p>
            <a:endParaRPr lang="en-US" sz="1800" b="1"/>
          </a:p>
          <a:p>
            <a:pPr>
              <a:spcAft>
                <a:spcPts val="300"/>
              </a:spcAft>
            </a:pPr>
            <a:r>
              <a:rPr lang="en-US" sz="1800"/>
              <a:t>Dyslexia &amp; Related Disorders Website</a:t>
            </a:r>
          </a:p>
          <a:p>
            <a:pPr marL="285750">
              <a:spcAft>
                <a:spcPts val="300"/>
              </a:spcAft>
              <a:buChar char="•"/>
            </a:pPr>
            <a:r>
              <a:rPr lang="en-US" sz="1800"/>
              <a:t>The Dyslexia Handbook</a:t>
            </a:r>
          </a:p>
          <a:p>
            <a:pPr marL="285750">
              <a:spcAft>
                <a:spcPts val="300"/>
              </a:spcAft>
              <a:buChar char="•"/>
            </a:pPr>
            <a:r>
              <a:rPr lang="en-US" sz="1800"/>
              <a:t>HB 3928 FAQ Documents</a:t>
            </a:r>
          </a:p>
          <a:p>
            <a:pPr marL="285750">
              <a:spcAft>
                <a:spcPts val="300"/>
              </a:spcAft>
              <a:buChar char="•"/>
            </a:pPr>
            <a:r>
              <a:rPr lang="en-US" sz="1800"/>
              <a:t>Additional information</a:t>
            </a:r>
          </a:p>
          <a:p>
            <a:pPr marL="285750">
              <a:spcAft>
                <a:spcPts val="300"/>
              </a:spcAft>
              <a:buChar char="•"/>
            </a:pPr>
            <a:r>
              <a:rPr lang="en-US" sz="1800"/>
              <a:t>Documents in both English &amp; Spanish</a:t>
            </a:r>
          </a:p>
          <a:p>
            <a:pPr marL="285750">
              <a:spcAft>
                <a:spcPts val="300"/>
              </a:spcAft>
            </a:pPr>
            <a:endParaRPr lang="en-US" sz="1800"/>
          </a:p>
          <a:p>
            <a:pPr marL="285750" indent="-285750">
              <a:spcAft>
                <a:spcPts val="300"/>
              </a:spcAft>
            </a:pPr>
            <a:r>
              <a:rPr lang="en-US" sz="1800"/>
              <a:t>Region 10 Statewide Dyslexia Page</a:t>
            </a:r>
          </a:p>
          <a:p>
            <a:r>
              <a:rPr lang="en-US" sz="1800">
                <a:hlinkClick r:id="rId2"/>
              </a:rPr>
              <a:t>https://www.region10.org/programs/dyslexia-statewide/overview/</a:t>
            </a:r>
            <a:r>
              <a:rPr lang="en-US" sz="1800"/>
              <a:t> </a:t>
            </a:r>
            <a:endParaRPr lang="en-US"/>
          </a:p>
          <a:p>
            <a:endParaRPr lang="en-US" sz="1800" b="1"/>
          </a:p>
        </p:txBody>
      </p:sp>
      <p:pic>
        <p:nvPicPr>
          <p:cNvPr id="4" name="Picture 3" descr="A close up of a book&#10;&#10;Description automatically generated">
            <a:extLst>
              <a:ext uri="{FF2B5EF4-FFF2-40B4-BE49-F238E27FC236}">
                <a16:creationId xmlns:a16="http://schemas.microsoft.com/office/drawing/2014/main" id="{C1279B4E-789A-5BF8-3742-8FC3E02C5594}"/>
              </a:ext>
            </a:extLst>
          </p:cNvPr>
          <p:cNvPicPr>
            <a:picLocks noChangeAspect="1"/>
          </p:cNvPicPr>
          <p:nvPr/>
        </p:nvPicPr>
        <p:blipFill>
          <a:blip r:embed="rId3"/>
          <a:stretch>
            <a:fillRect/>
          </a:stretch>
        </p:blipFill>
        <p:spPr>
          <a:xfrm>
            <a:off x="7333507" y="79472"/>
            <a:ext cx="1064269" cy="1539512"/>
          </a:xfrm>
          <a:prstGeom prst="rect">
            <a:avLst/>
          </a:prstGeom>
          <a:solidFill>
            <a:srgbClr val="FFFFFF">
              <a:shade val="85000"/>
            </a:srgbClr>
          </a:solidFill>
          <a:ln w="28575" cap="sq">
            <a:solidFill>
              <a:srgbClr val="4472C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1BD356D-A5D0-FAF5-010B-57C830CA2DEB}"/>
              </a:ext>
            </a:extLst>
          </p:cNvPr>
          <p:cNvSpPr txBox="1"/>
          <p:nvPr/>
        </p:nvSpPr>
        <p:spPr>
          <a:xfrm>
            <a:off x="1138342" y="1667653"/>
            <a:ext cx="80041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linkClick r:id="rId4"/>
              </a:rPr>
              <a:t>https://tea.texas.gov/academics/special-student-populations/dyslexia-and-related-disorders</a:t>
            </a:r>
            <a:r>
              <a:rPr lang="en-US" b="1"/>
              <a:t> </a:t>
            </a:r>
          </a:p>
        </p:txBody>
      </p:sp>
      <p:pic>
        <p:nvPicPr>
          <p:cNvPr id="11" name="Picture 10" descr="A screenshot of a web page&#10;&#10;Description automatically generated">
            <a:extLst>
              <a:ext uri="{FF2B5EF4-FFF2-40B4-BE49-F238E27FC236}">
                <a16:creationId xmlns:a16="http://schemas.microsoft.com/office/drawing/2014/main" id="{E3ECEFE9-5E35-4B29-DEEB-48784A39EA90}"/>
              </a:ext>
            </a:extLst>
          </p:cNvPr>
          <p:cNvPicPr>
            <a:picLocks noChangeAspect="1"/>
          </p:cNvPicPr>
          <p:nvPr/>
        </p:nvPicPr>
        <p:blipFill>
          <a:blip r:embed="rId5"/>
          <a:stretch>
            <a:fillRect/>
          </a:stretch>
        </p:blipFill>
        <p:spPr>
          <a:xfrm>
            <a:off x="6072012" y="2073681"/>
            <a:ext cx="2524478" cy="2005083"/>
          </a:xfrm>
          <a:prstGeom prst="rect">
            <a:avLst/>
          </a:prstGeom>
          <a:ln w="28575">
            <a:solidFill>
              <a:srgbClr val="4472C4"/>
            </a:solidFill>
          </a:ln>
        </p:spPr>
      </p:pic>
    </p:spTree>
    <p:extLst>
      <p:ext uri="{BB962C8B-B14F-4D97-AF65-F5344CB8AC3E}">
        <p14:creationId xmlns:p14="http://schemas.microsoft.com/office/powerpoint/2010/main" val="2682735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0F24-4942-E8CA-2F18-EEBE51CB2113}"/>
              </a:ext>
            </a:extLst>
          </p:cNvPr>
          <p:cNvSpPr>
            <a:spLocks noGrp="1"/>
          </p:cNvSpPr>
          <p:nvPr>
            <p:ph type="title"/>
          </p:nvPr>
        </p:nvSpPr>
        <p:spPr/>
        <p:txBody>
          <a:bodyPr/>
          <a:lstStyle/>
          <a:p>
            <a:r>
              <a:rPr lang="en-US"/>
              <a:t>Resources for Parents</a:t>
            </a:r>
          </a:p>
        </p:txBody>
      </p:sp>
      <p:sp>
        <p:nvSpPr>
          <p:cNvPr id="7" name="TextBox 6">
            <a:extLst>
              <a:ext uri="{FF2B5EF4-FFF2-40B4-BE49-F238E27FC236}">
                <a16:creationId xmlns:a16="http://schemas.microsoft.com/office/drawing/2014/main" id="{10B10FFF-F720-4D9E-1E69-BF2E6FB1ED36}"/>
              </a:ext>
            </a:extLst>
          </p:cNvPr>
          <p:cNvSpPr txBox="1"/>
          <p:nvPr/>
        </p:nvSpPr>
        <p:spPr>
          <a:xfrm>
            <a:off x="1144547" y="1370034"/>
            <a:ext cx="7498265" cy="31316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Audiobook Resources</a:t>
            </a:r>
          </a:p>
          <a:p>
            <a:endParaRPr lang="en-US" sz="1800" b="1"/>
          </a:p>
          <a:p>
            <a:pPr>
              <a:spcAft>
                <a:spcPts val="300"/>
              </a:spcAft>
            </a:pPr>
            <a:r>
              <a:rPr lang="en-US" sz="1800"/>
              <a:t>Talking Book Program</a:t>
            </a:r>
            <a:endParaRPr lang="en-US"/>
          </a:p>
          <a:p>
            <a:pPr>
              <a:spcAft>
                <a:spcPts val="300"/>
              </a:spcAft>
            </a:pPr>
            <a:r>
              <a:rPr lang="en-US" sz="1800">
                <a:hlinkClick r:id="rId2"/>
              </a:rPr>
              <a:t>https://www.tsl.texas.gov/tbp/index.html</a:t>
            </a:r>
            <a:r>
              <a:rPr lang="en-US" sz="1800"/>
              <a:t> </a:t>
            </a:r>
            <a:endParaRPr lang="en-US"/>
          </a:p>
          <a:p>
            <a:pPr>
              <a:spcAft>
                <a:spcPts val="300"/>
              </a:spcAft>
            </a:pPr>
            <a:endParaRPr lang="en-US" sz="1800"/>
          </a:p>
          <a:p>
            <a:pPr marL="285750" indent="-285750">
              <a:spcAft>
                <a:spcPts val="300"/>
              </a:spcAft>
            </a:pPr>
            <a:r>
              <a:rPr lang="en-US" sz="1800"/>
              <a:t>Learning Ally </a:t>
            </a:r>
            <a:endParaRPr lang="en-US"/>
          </a:p>
          <a:p>
            <a:pPr marL="285750" indent="-285750">
              <a:spcAft>
                <a:spcPts val="300"/>
              </a:spcAft>
            </a:pPr>
            <a:r>
              <a:rPr lang="en-US" sz="1800">
                <a:hlinkClick r:id="rId3"/>
              </a:rPr>
              <a:t>Learningally.org</a:t>
            </a:r>
            <a:r>
              <a:rPr lang="en-US" sz="1800"/>
              <a:t> </a:t>
            </a:r>
            <a:endParaRPr lang="en-US"/>
          </a:p>
          <a:p>
            <a:pPr marL="285750" indent="-285750">
              <a:spcAft>
                <a:spcPts val="300"/>
              </a:spcAft>
            </a:pPr>
            <a:endParaRPr lang="en-US" sz="1800"/>
          </a:p>
          <a:p>
            <a:pPr marL="285750" indent="-285750">
              <a:spcAft>
                <a:spcPts val="300"/>
              </a:spcAft>
            </a:pPr>
            <a:endParaRPr lang="en-US" sz="1800"/>
          </a:p>
          <a:p>
            <a:endParaRPr lang="en-US" sz="1800" b="1"/>
          </a:p>
        </p:txBody>
      </p:sp>
      <p:pic>
        <p:nvPicPr>
          <p:cNvPr id="3" name="Picture 2" descr="A group of black and white icons&#10;&#10;Description automatically generated">
            <a:extLst>
              <a:ext uri="{FF2B5EF4-FFF2-40B4-BE49-F238E27FC236}">
                <a16:creationId xmlns:a16="http://schemas.microsoft.com/office/drawing/2014/main" id="{9C447019-89A9-7410-1486-1DEC897C5069}"/>
              </a:ext>
            </a:extLst>
          </p:cNvPr>
          <p:cNvPicPr>
            <a:picLocks noChangeAspect="1"/>
          </p:cNvPicPr>
          <p:nvPr/>
        </p:nvPicPr>
        <p:blipFill>
          <a:blip r:embed="rId4"/>
          <a:stretch>
            <a:fillRect/>
          </a:stretch>
        </p:blipFill>
        <p:spPr>
          <a:xfrm>
            <a:off x="5556955" y="693210"/>
            <a:ext cx="2743200" cy="1456969"/>
          </a:xfrm>
          <a:prstGeom prst="rect">
            <a:avLst/>
          </a:prstGeom>
          <a:ln w="28575">
            <a:solidFill>
              <a:srgbClr val="4472C4"/>
            </a:solidFill>
          </a:ln>
        </p:spPr>
      </p:pic>
      <p:pic>
        <p:nvPicPr>
          <p:cNvPr id="5" name="Picture 4" descr="A blue text on a white background&#10;&#10;Description automatically generated">
            <a:extLst>
              <a:ext uri="{FF2B5EF4-FFF2-40B4-BE49-F238E27FC236}">
                <a16:creationId xmlns:a16="http://schemas.microsoft.com/office/drawing/2014/main" id="{F6F2A8E8-B559-F8EB-B039-37D877182409}"/>
              </a:ext>
            </a:extLst>
          </p:cNvPr>
          <p:cNvPicPr>
            <a:picLocks noChangeAspect="1"/>
          </p:cNvPicPr>
          <p:nvPr/>
        </p:nvPicPr>
        <p:blipFill>
          <a:blip r:embed="rId5"/>
          <a:stretch>
            <a:fillRect/>
          </a:stretch>
        </p:blipFill>
        <p:spPr>
          <a:xfrm>
            <a:off x="5500511" y="2817485"/>
            <a:ext cx="2743200" cy="849086"/>
          </a:xfrm>
          <a:prstGeom prst="rect">
            <a:avLst/>
          </a:prstGeom>
          <a:ln w="28575">
            <a:solidFill>
              <a:srgbClr val="4472C4"/>
            </a:solidFill>
          </a:ln>
        </p:spPr>
      </p:pic>
      <p:pic>
        <p:nvPicPr>
          <p:cNvPr id="8" name="Picture 7" descr="A child with headphones on&#10;&#10;Description automatically generated">
            <a:extLst>
              <a:ext uri="{FF2B5EF4-FFF2-40B4-BE49-F238E27FC236}">
                <a16:creationId xmlns:a16="http://schemas.microsoft.com/office/drawing/2014/main" id="{E87730C6-AF28-91AB-B001-10CEB185659A}"/>
              </a:ext>
            </a:extLst>
          </p:cNvPr>
          <p:cNvPicPr>
            <a:picLocks noChangeAspect="1"/>
          </p:cNvPicPr>
          <p:nvPr/>
        </p:nvPicPr>
        <p:blipFill>
          <a:blip r:embed="rId6"/>
          <a:stretch>
            <a:fillRect/>
          </a:stretch>
        </p:blipFill>
        <p:spPr>
          <a:xfrm>
            <a:off x="3059289" y="3038792"/>
            <a:ext cx="2263423" cy="1591804"/>
          </a:xfrm>
          <a:prstGeom prst="rect">
            <a:avLst/>
          </a:prstGeom>
          <a:ln w="28575">
            <a:solidFill>
              <a:srgbClr val="4472C4"/>
            </a:solidFill>
          </a:ln>
        </p:spPr>
      </p:pic>
    </p:spTree>
    <p:extLst>
      <p:ext uri="{BB962C8B-B14F-4D97-AF65-F5344CB8AC3E}">
        <p14:creationId xmlns:p14="http://schemas.microsoft.com/office/powerpoint/2010/main" val="1332339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idx="4294967295"/>
          </p:nvPr>
        </p:nvSpPr>
        <p:spPr>
          <a:xfrm>
            <a:off x="453358" y="424570"/>
            <a:ext cx="7886700" cy="1009650"/>
          </a:xfrm>
        </p:spPr>
        <p:txBody>
          <a:bodyPr>
            <a:normAutofit/>
          </a:bodyPr>
          <a:lstStyle/>
          <a:p>
            <a:r>
              <a:rPr lang="en-US" sz="4050">
                <a:solidFill>
                  <a:schemeClr val="accent4">
                    <a:lumMod val="10000"/>
                  </a:schemeClr>
                </a:solidFill>
                <a:cs typeface="Calibri Light"/>
              </a:rPr>
              <a:t>Parent Handouts</a:t>
            </a:r>
            <a:endParaRPr lang="en-US" sz="4050">
              <a:solidFill>
                <a:schemeClr val="accent4">
                  <a:lumMod val="10000"/>
                </a:schemeClr>
              </a:solidFill>
            </a:endParaRPr>
          </a:p>
        </p:txBody>
      </p:sp>
      <p:graphicFrame>
        <p:nvGraphicFramePr>
          <p:cNvPr id="26" name="Content Placeholder 2">
            <a:extLst>
              <a:ext uri="{FF2B5EF4-FFF2-40B4-BE49-F238E27FC236}">
                <a16:creationId xmlns:a16="http://schemas.microsoft.com/office/drawing/2014/main" id="{2876461D-82F6-40D5-9037-8A747935580B}"/>
              </a:ext>
            </a:extLst>
          </p:cNvPr>
          <p:cNvGraphicFramePr>
            <a:graphicFrameLocks noGrp="1"/>
          </p:cNvGraphicFramePr>
          <p:nvPr>
            <p:ph idx="4294967295"/>
            <p:extLst>
              <p:ext uri="{D42A27DB-BD31-4B8C-83A1-F6EECF244321}">
                <p14:modId xmlns:p14="http://schemas.microsoft.com/office/powerpoint/2010/main" val="3578539456"/>
              </p:ext>
            </p:extLst>
          </p:nvPr>
        </p:nvGraphicFramePr>
        <p:xfrm>
          <a:off x="455446" y="1432687"/>
          <a:ext cx="8327292" cy="2972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38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B0F-5AF4-43C8-9993-4DB2F7152AD9}"/>
              </a:ext>
            </a:extLst>
          </p:cNvPr>
          <p:cNvSpPr>
            <a:spLocks noGrp="1"/>
          </p:cNvSpPr>
          <p:nvPr>
            <p:ph type="title" idx="4294967295"/>
          </p:nvPr>
        </p:nvSpPr>
        <p:spPr>
          <a:xfrm>
            <a:off x="453358" y="424570"/>
            <a:ext cx="7886700" cy="1009650"/>
          </a:xfrm>
        </p:spPr>
        <p:txBody>
          <a:bodyPr>
            <a:normAutofit/>
          </a:bodyPr>
          <a:lstStyle/>
          <a:p>
            <a:r>
              <a:rPr lang="en-US" sz="4050">
                <a:solidFill>
                  <a:schemeClr val="accent4">
                    <a:lumMod val="10000"/>
                  </a:schemeClr>
                </a:solidFill>
                <a:cs typeface="Calibri Light"/>
              </a:rPr>
              <a:t>Parent Handouts</a:t>
            </a:r>
            <a:endParaRPr lang="en-US" sz="4050">
              <a:solidFill>
                <a:schemeClr val="accent4">
                  <a:lumMod val="10000"/>
                </a:schemeClr>
              </a:solidFill>
            </a:endParaRPr>
          </a:p>
        </p:txBody>
      </p:sp>
      <p:graphicFrame>
        <p:nvGraphicFramePr>
          <p:cNvPr id="26" name="Content Placeholder 2">
            <a:extLst>
              <a:ext uri="{FF2B5EF4-FFF2-40B4-BE49-F238E27FC236}">
                <a16:creationId xmlns:a16="http://schemas.microsoft.com/office/drawing/2014/main" id="{2876461D-82F6-40D5-9037-8A747935580B}"/>
              </a:ext>
            </a:extLst>
          </p:cNvPr>
          <p:cNvGraphicFramePr>
            <a:graphicFrameLocks noGrp="1"/>
          </p:cNvGraphicFramePr>
          <p:nvPr>
            <p:ph idx="4294967295"/>
          </p:nvPr>
        </p:nvGraphicFramePr>
        <p:xfrm>
          <a:off x="455446" y="1432687"/>
          <a:ext cx="8327292" cy="2972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96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ook&#10;&#10;Description automatically generated">
            <a:extLst>
              <a:ext uri="{FF2B5EF4-FFF2-40B4-BE49-F238E27FC236}">
                <a16:creationId xmlns:a16="http://schemas.microsoft.com/office/drawing/2014/main" id="{FC4D9BA7-2FCC-F882-30CB-B580F27B2BE9}"/>
              </a:ext>
            </a:extLst>
          </p:cNvPr>
          <p:cNvPicPr>
            <a:picLocks noChangeAspect="1"/>
          </p:cNvPicPr>
          <p:nvPr/>
        </p:nvPicPr>
        <p:blipFill>
          <a:blip r:embed="rId2"/>
          <a:stretch>
            <a:fillRect/>
          </a:stretch>
        </p:blipFill>
        <p:spPr>
          <a:xfrm>
            <a:off x="256784" y="291138"/>
            <a:ext cx="2531824" cy="3684400"/>
          </a:xfrm>
          <a:prstGeom prst="rect">
            <a:avLst/>
          </a:prstGeom>
          <a:solidFill>
            <a:srgbClr val="FFFFFF">
              <a:shade val="85000"/>
            </a:srgbClr>
          </a:solidFill>
          <a:ln w="28575" cap="sq">
            <a:solidFill>
              <a:srgbClr val="4472C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BE295503-186D-373D-9806-EEBAD0B017E2}"/>
              </a:ext>
            </a:extLst>
          </p:cNvPr>
          <p:cNvSpPr txBox="1"/>
          <p:nvPr/>
        </p:nvSpPr>
        <p:spPr>
          <a:xfrm>
            <a:off x="1110120" y="4433431"/>
            <a:ext cx="80041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linkClick r:id="rId3"/>
              </a:rPr>
              <a:t>https://tea.texas.gov/academics/special-student-populations/dyslexia-and-related-disorders</a:t>
            </a:r>
            <a:r>
              <a:rPr lang="en-US" b="1"/>
              <a:t> </a:t>
            </a:r>
          </a:p>
        </p:txBody>
      </p:sp>
      <p:pic>
        <p:nvPicPr>
          <p:cNvPr id="6" name="Picture 5" descr="A screenshot of a computer&#10;&#10;Description automatically generated">
            <a:extLst>
              <a:ext uri="{FF2B5EF4-FFF2-40B4-BE49-F238E27FC236}">
                <a16:creationId xmlns:a16="http://schemas.microsoft.com/office/drawing/2014/main" id="{BF4AF8AE-768C-B0CA-8995-D804526FE073}"/>
              </a:ext>
            </a:extLst>
          </p:cNvPr>
          <p:cNvPicPr>
            <a:picLocks noChangeAspect="1"/>
          </p:cNvPicPr>
          <p:nvPr/>
        </p:nvPicPr>
        <p:blipFill>
          <a:blip r:embed="rId4"/>
          <a:stretch>
            <a:fillRect/>
          </a:stretch>
        </p:blipFill>
        <p:spPr>
          <a:xfrm>
            <a:off x="2981195" y="1229159"/>
            <a:ext cx="2970234" cy="2011910"/>
          </a:xfrm>
          <a:prstGeom prst="rect">
            <a:avLst/>
          </a:prstGeom>
          <a:ln w="28575">
            <a:solidFill>
              <a:srgbClr val="4472C4"/>
            </a:solidFill>
          </a:ln>
        </p:spPr>
      </p:pic>
      <p:pic>
        <p:nvPicPr>
          <p:cNvPr id="7" name="Picture 6" descr="A poster for a special education service&#10;&#10;Description automatically generated">
            <a:extLst>
              <a:ext uri="{FF2B5EF4-FFF2-40B4-BE49-F238E27FC236}">
                <a16:creationId xmlns:a16="http://schemas.microsoft.com/office/drawing/2014/main" id="{857BBCA3-C82A-ACF2-76AF-3AC5A5905738}"/>
              </a:ext>
            </a:extLst>
          </p:cNvPr>
          <p:cNvPicPr>
            <a:picLocks noChangeAspect="1"/>
          </p:cNvPicPr>
          <p:nvPr/>
        </p:nvPicPr>
        <p:blipFill>
          <a:blip r:embed="rId5"/>
          <a:stretch>
            <a:fillRect/>
          </a:stretch>
        </p:blipFill>
        <p:spPr>
          <a:xfrm>
            <a:off x="6144017" y="293144"/>
            <a:ext cx="2798000" cy="3594274"/>
          </a:xfrm>
          <a:prstGeom prst="rect">
            <a:avLst/>
          </a:prstGeom>
          <a:ln w="28575">
            <a:solidFill>
              <a:srgbClr val="4472C4"/>
            </a:solidFill>
          </a:ln>
        </p:spPr>
      </p:pic>
    </p:spTree>
    <p:extLst>
      <p:ext uri="{BB962C8B-B14F-4D97-AF65-F5344CB8AC3E}">
        <p14:creationId xmlns:p14="http://schemas.microsoft.com/office/powerpoint/2010/main" val="4160530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9D94-07E6-FA2D-0C2F-6C2CDFCF53AD}"/>
              </a:ext>
            </a:extLst>
          </p:cNvPr>
          <p:cNvSpPr>
            <a:spLocks noGrp="1"/>
          </p:cNvSpPr>
          <p:nvPr>
            <p:ph type="title"/>
          </p:nvPr>
        </p:nvSpPr>
        <p:spPr>
          <a:xfrm>
            <a:off x="2148759" y="1704818"/>
            <a:ext cx="4839916" cy="1729056"/>
          </a:xfrm>
        </p:spPr>
        <p:txBody>
          <a:bodyPr/>
          <a:lstStyle/>
          <a:p>
            <a:r>
              <a:rPr lang="en-US"/>
              <a:t>Question </a:t>
            </a:r>
            <a:br>
              <a:rPr lang="en-US"/>
            </a:br>
            <a:r>
              <a:rPr lang="en-US"/>
              <a:t>&amp;</a:t>
            </a:r>
            <a:br>
              <a:rPr lang="en-US"/>
            </a:br>
            <a:r>
              <a:rPr lang="en-US"/>
              <a:t>Answer</a:t>
            </a:r>
          </a:p>
        </p:txBody>
      </p:sp>
      <p:pic>
        <p:nvPicPr>
          <p:cNvPr id="4" name="Graphic 3" descr="Question Mark with solid fill">
            <a:extLst>
              <a:ext uri="{FF2B5EF4-FFF2-40B4-BE49-F238E27FC236}">
                <a16:creationId xmlns:a16="http://schemas.microsoft.com/office/drawing/2014/main" id="{139D8ACF-E07A-5254-CDBB-148B652015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00000">
            <a:off x="6909670" y="525310"/>
            <a:ext cx="914400" cy="914400"/>
          </a:xfrm>
          <a:prstGeom prst="rect">
            <a:avLst/>
          </a:prstGeom>
        </p:spPr>
      </p:pic>
      <p:pic>
        <p:nvPicPr>
          <p:cNvPr id="5" name="Graphic 4" descr="Question Mark with solid fill">
            <a:extLst>
              <a:ext uri="{FF2B5EF4-FFF2-40B4-BE49-F238E27FC236}">
                <a16:creationId xmlns:a16="http://schemas.microsoft.com/office/drawing/2014/main" id="{2DF34D80-FB1A-2818-C8DC-F53D86973A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00000">
            <a:off x="7016277" y="1498336"/>
            <a:ext cx="609079" cy="609079"/>
          </a:xfrm>
          <a:prstGeom prst="rect">
            <a:avLst/>
          </a:prstGeom>
        </p:spPr>
      </p:pic>
      <p:pic>
        <p:nvPicPr>
          <p:cNvPr id="6" name="Graphic 5" descr="Question Mark with solid fill">
            <a:extLst>
              <a:ext uri="{FF2B5EF4-FFF2-40B4-BE49-F238E27FC236}">
                <a16:creationId xmlns:a16="http://schemas.microsoft.com/office/drawing/2014/main" id="{23585EB4-42DC-19C5-F88A-41D1EA054C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40000">
            <a:off x="7645677" y="1150989"/>
            <a:ext cx="632565" cy="648222"/>
          </a:xfrm>
          <a:prstGeom prst="rect">
            <a:avLst/>
          </a:prstGeom>
        </p:spPr>
      </p:pic>
      <p:pic>
        <p:nvPicPr>
          <p:cNvPr id="7" name="Graphic 6" descr="Question Mark with solid fill">
            <a:extLst>
              <a:ext uri="{FF2B5EF4-FFF2-40B4-BE49-F238E27FC236}">
                <a16:creationId xmlns:a16="http://schemas.microsoft.com/office/drawing/2014/main" id="{A49FB0FA-33AD-8519-1149-4FD121C321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00000">
            <a:off x="7308937" y="1770084"/>
            <a:ext cx="914400" cy="914400"/>
          </a:xfrm>
          <a:prstGeom prst="rect">
            <a:avLst/>
          </a:prstGeom>
        </p:spPr>
      </p:pic>
      <p:pic>
        <p:nvPicPr>
          <p:cNvPr id="8" name="Graphic 7" descr="Question Mark with solid fill">
            <a:extLst>
              <a:ext uri="{FF2B5EF4-FFF2-40B4-BE49-F238E27FC236}">
                <a16:creationId xmlns:a16="http://schemas.microsoft.com/office/drawing/2014/main" id="{A2E3899B-337D-FCD7-9971-101FE25F1F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80000">
            <a:off x="7019040" y="2323198"/>
            <a:ext cx="609079" cy="593421"/>
          </a:xfrm>
          <a:prstGeom prst="rect">
            <a:avLst/>
          </a:prstGeom>
        </p:spPr>
      </p:pic>
      <p:pic>
        <p:nvPicPr>
          <p:cNvPr id="9" name="Graphic 8" descr="Question Mark with solid fill">
            <a:extLst>
              <a:ext uri="{FF2B5EF4-FFF2-40B4-BE49-F238E27FC236}">
                <a16:creationId xmlns:a16="http://schemas.microsoft.com/office/drawing/2014/main" id="{480B9C1B-3364-C8C7-D590-226A06066F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80000">
            <a:off x="7680983" y="2448414"/>
            <a:ext cx="695194" cy="671709"/>
          </a:xfrm>
          <a:prstGeom prst="rect">
            <a:avLst/>
          </a:prstGeom>
        </p:spPr>
      </p:pic>
      <p:pic>
        <p:nvPicPr>
          <p:cNvPr id="10" name="Graphic 9" descr="Question Mark with solid fill">
            <a:extLst>
              <a:ext uri="{FF2B5EF4-FFF2-40B4-BE49-F238E27FC236}">
                <a16:creationId xmlns:a16="http://schemas.microsoft.com/office/drawing/2014/main" id="{71E35778-B939-E733-FF4F-B0CEBD224C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
            <a:off x="7097560" y="2975714"/>
            <a:ext cx="914400" cy="914400"/>
          </a:xfrm>
          <a:prstGeom prst="rect">
            <a:avLst/>
          </a:prstGeom>
        </p:spPr>
      </p:pic>
      <p:pic>
        <p:nvPicPr>
          <p:cNvPr id="11" name="Graphic 10" descr="Question Mark with solid fill">
            <a:extLst>
              <a:ext uri="{FF2B5EF4-FFF2-40B4-BE49-F238E27FC236}">
                <a16:creationId xmlns:a16="http://schemas.microsoft.com/office/drawing/2014/main" id="{23B565ED-1456-54C4-80E0-CA9F235FF0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00000">
            <a:off x="7958724" y="1550878"/>
            <a:ext cx="914400" cy="914400"/>
          </a:xfrm>
          <a:prstGeom prst="rect">
            <a:avLst/>
          </a:prstGeom>
        </p:spPr>
      </p:pic>
      <p:pic>
        <p:nvPicPr>
          <p:cNvPr id="12" name="Graphic 11" descr="Question Mark with solid fill">
            <a:extLst>
              <a:ext uri="{FF2B5EF4-FFF2-40B4-BE49-F238E27FC236}">
                <a16:creationId xmlns:a16="http://schemas.microsoft.com/office/drawing/2014/main" id="{0E676791-070D-DE42-B8CA-A9119F44B3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00000">
            <a:off x="419622" y="2889597"/>
            <a:ext cx="914400" cy="914400"/>
          </a:xfrm>
          <a:prstGeom prst="rect">
            <a:avLst/>
          </a:prstGeom>
        </p:spPr>
      </p:pic>
      <p:pic>
        <p:nvPicPr>
          <p:cNvPr id="13" name="Graphic 12" descr="Question Mark with solid fill">
            <a:extLst>
              <a:ext uri="{FF2B5EF4-FFF2-40B4-BE49-F238E27FC236}">
                <a16:creationId xmlns:a16="http://schemas.microsoft.com/office/drawing/2014/main" id="{F39F0363-7F9C-CFD4-B1C0-5B9CBA834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40000">
            <a:off x="929648" y="3487707"/>
            <a:ext cx="632565" cy="632565"/>
          </a:xfrm>
          <a:prstGeom prst="rect">
            <a:avLst/>
          </a:prstGeom>
        </p:spPr>
      </p:pic>
      <p:pic>
        <p:nvPicPr>
          <p:cNvPr id="14" name="Graphic 13" descr="Question Mark with solid fill">
            <a:extLst>
              <a:ext uri="{FF2B5EF4-FFF2-40B4-BE49-F238E27FC236}">
                <a16:creationId xmlns:a16="http://schemas.microsoft.com/office/drawing/2014/main" id="{A0316395-F2A9-A7D5-9AB5-BE1C96DDFC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00000">
            <a:off x="1245506" y="3891142"/>
            <a:ext cx="624736" cy="624736"/>
          </a:xfrm>
          <a:prstGeom prst="rect">
            <a:avLst/>
          </a:prstGeom>
        </p:spPr>
      </p:pic>
    </p:spTree>
    <p:extLst>
      <p:ext uri="{BB962C8B-B14F-4D97-AF65-F5344CB8AC3E}">
        <p14:creationId xmlns:p14="http://schemas.microsoft.com/office/powerpoint/2010/main" val="3808736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5460-2D39-4340-8051-B11C48F051D9}"/>
              </a:ext>
            </a:extLst>
          </p:cNvPr>
          <p:cNvSpPr>
            <a:spLocks noGrp="1"/>
          </p:cNvSpPr>
          <p:nvPr>
            <p:ph type="title"/>
          </p:nvPr>
        </p:nvSpPr>
        <p:spPr/>
        <p:txBody>
          <a:bodyPr>
            <a:normAutofit fontScale="90000"/>
          </a:bodyPr>
          <a:lstStyle/>
          <a:p>
            <a:r>
              <a:rPr lang="en-US" sz="4050">
                <a:solidFill>
                  <a:schemeClr val="accent4">
                    <a:lumMod val="10000"/>
                  </a:schemeClr>
                </a:solidFill>
                <a:cs typeface="Calibri Light"/>
              </a:rPr>
              <a:t>Contact Information</a:t>
            </a:r>
            <a:endParaRPr lang="en-US" sz="4050">
              <a:solidFill>
                <a:schemeClr val="accent4">
                  <a:lumMod val="10000"/>
                </a:schemeClr>
              </a:solidFill>
            </a:endParaRPr>
          </a:p>
        </p:txBody>
      </p:sp>
      <p:sp>
        <p:nvSpPr>
          <p:cNvPr id="3" name="Content Placeholder 2">
            <a:extLst>
              <a:ext uri="{FF2B5EF4-FFF2-40B4-BE49-F238E27FC236}">
                <a16:creationId xmlns:a16="http://schemas.microsoft.com/office/drawing/2014/main" id="{988F31F6-DCCE-4724-A53C-A06755D2003F}"/>
              </a:ext>
            </a:extLst>
          </p:cNvPr>
          <p:cNvSpPr>
            <a:spLocks noGrp="1"/>
          </p:cNvSpPr>
          <p:nvPr>
            <p:ph idx="4294967295"/>
          </p:nvPr>
        </p:nvSpPr>
        <p:spPr>
          <a:xfrm>
            <a:off x="1598279" y="1432339"/>
            <a:ext cx="7886700" cy="3103562"/>
          </a:xfrm>
        </p:spPr>
        <p:txBody>
          <a:bodyPr spcFirstLastPara="1" vert="horz" wrap="square" lIns="68580" tIns="34290" rIns="68580" bIns="34290" rtlCol="0" anchor="t" anchorCtr="0">
            <a:noAutofit/>
          </a:bodyPr>
          <a:lstStyle/>
          <a:p>
            <a:pPr marL="0" indent="0">
              <a:lnSpc>
                <a:spcPct val="100000"/>
              </a:lnSpc>
              <a:buNone/>
            </a:pPr>
            <a:r>
              <a:rPr lang="en-US" sz="1600" b="1" u="sng">
                <a:solidFill>
                  <a:schemeClr val="accent4">
                    <a:lumMod val="10000"/>
                  </a:schemeClr>
                </a:solidFill>
                <a:cs typeface="Calibri"/>
              </a:rPr>
              <a:t>UTCSS Dyslexia Program</a:t>
            </a:r>
            <a:endParaRPr lang="en-US">
              <a:solidFill>
                <a:schemeClr val="accent4">
                  <a:lumMod val="10000"/>
                </a:schemeClr>
              </a:solidFill>
            </a:endParaRPr>
          </a:p>
          <a:p>
            <a:pPr marL="0" indent="0">
              <a:lnSpc>
                <a:spcPct val="100000"/>
              </a:lnSpc>
              <a:buNone/>
            </a:pPr>
            <a:r>
              <a:rPr lang="en-US" sz="1600">
                <a:solidFill>
                  <a:schemeClr val="accent4">
                    <a:lumMod val="10000"/>
                  </a:schemeClr>
                </a:solidFill>
                <a:cs typeface="Calibri"/>
              </a:rPr>
              <a:t>Karena Hayes, M.Ed. </a:t>
            </a:r>
            <a:r>
              <a:rPr lang="en-US" sz="1600">
                <a:solidFill>
                  <a:schemeClr val="accent4">
                    <a:lumMod val="10000"/>
                  </a:schemeClr>
                </a:solidFill>
                <a:ea typeface="+mn-lt"/>
                <a:cs typeface="+mn-lt"/>
              </a:rPr>
              <a:t>– Lead </a:t>
            </a:r>
            <a:r>
              <a:rPr lang="en-US" sz="1600">
                <a:solidFill>
                  <a:schemeClr val="accent4">
                    <a:lumMod val="10000"/>
                  </a:schemeClr>
                </a:solidFill>
                <a:cs typeface="Calibri"/>
              </a:rPr>
              <a:t>Dyslexia Interventionist</a:t>
            </a:r>
            <a:endParaRPr lang="en-US">
              <a:solidFill>
                <a:schemeClr val="accent4">
                  <a:lumMod val="10000"/>
                </a:schemeClr>
              </a:solidFill>
            </a:endParaRPr>
          </a:p>
          <a:p>
            <a:pPr marL="0" indent="0">
              <a:lnSpc>
                <a:spcPct val="100000"/>
              </a:lnSpc>
              <a:buNone/>
            </a:pPr>
            <a:r>
              <a:rPr lang="en-US" sz="1600">
                <a:solidFill>
                  <a:schemeClr val="accent4">
                    <a:lumMod val="10000"/>
                  </a:schemeClr>
                </a:solidFill>
                <a:cs typeface="Calibri"/>
              </a:rPr>
              <a:t> </a:t>
            </a:r>
            <a:r>
              <a:rPr lang="en-US" sz="1600">
                <a:solidFill>
                  <a:schemeClr val="accent4">
                    <a:lumMod val="10000"/>
                  </a:schemeClr>
                </a:solidFill>
                <a:cs typeface="Calibri"/>
                <a:hlinkClick r:id="rId2">
                  <a:extLst>
                    <a:ext uri="{A12FA001-AC4F-418D-AE19-62706E023703}">
                      <ahyp:hlinkClr xmlns:ahyp="http://schemas.microsoft.com/office/drawing/2018/hyperlinkcolor" val="tx"/>
                    </a:ext>
                  </a:extLst>
                </a:hlinkClick>
              </a:rPr>
              <a:t>Karena.hayes@austin.utexas.edu</a:t>
            </a:r>
            <a:r>
              <a:rPr lang="en-US" sz="1600">
                <a:solidFill>
                  <a:schemeClr val="accent4">
                    <a:lumMod val="10000"/>
                  </a:schemeClr>
                </a:solidFill>
                <a:cs typeface="Calibri"/>
              </a:rPr>
              <a:t>, 859-319-8727</a:t>
            </a:r>
            <a:endParaRPr lang="en-US">
              <a:solidFill>
                <a:schemeClr val="accent4">
                  <a:lumMod val="10000"/>
                </a:schemeClr>
              </a:solidFill>
            </a:endParaRPr>
          </a:p>
          <a:p>
            <a:pPr marL="0" lvl="1" indent="0">
              <a:lnSpc>
                <a:spcPct val="100000"/>
              </a:lnSpc>
              <a:buNone/>
            </a:pPr>
            <a:endParaRPr lang="en-US" sz="1600">
              <a:solidFill>
                <a:schemeClr val="accent4">
                  <a:lumMod val="10000"/>
                </a:schemeClr>
              </a:solidFill>
              <a:cs typeface="Calibri"/>
            </a:endParaRPr>
          </a:p>
          <a:p>
            <a:pPr marL="0" indent="0">
              <a:lnSpc>
                <a:spcPct val="100000"/>
              </a:lnSpc>
              <a:buNone/>
            </a:pPr>
            <a:r>
              <a:rPr lang="en-US" sz="1600" b="1" u="sng">
                <a:solidFill>
                  <a:schemeClr val="accent4">
                    <a:lumMod val="10000"/>
                  </a:schemeClr>
                </a:solidFill>
                <a:cs typeface="Calibri"/>
              </a:rPr>
              <a:t>UTES/UTCSS  Special Education Department</a:t>
            </a:r>
          </a:p>
          <a:p>
            <a:pPr marL="0" indent="0">
              <a:lnSpc>
                <a:spcPct val="100000"/>
              </a:lnSpc>
              <a:buNone/>
            </a:pPr>
            <a:r>
              <a:rPr lang="en-US" sz="1600">
                <a:solidFill>
                  <a:schemeClr val="accent4">
                    <a:lumMod val="10000"/>
                  </a:schemeClr>
                </a:solidFill>
                <a:cs typeface="Calibri"/>
              </a:rPr>
              <a:t>Janina Roberts, MA, LSSP – Director of Special Programs</a:t>
            </a:r>
            <a:endParaRPr lang="en-US">
              <a:solidFill>
                <a:schemeClr val="accent4">
                  <a:lumMod val="10000"/>
                </a:schemeClr>
              </a:solidFill>
            </a:endParaRPr>
          </a:p>
          <a:p>
            <a:pPr marL="0" indent="0">
              <a:lnSpc>
                <a:spcPct val="100000"/>
              </a:lnSpc>
              <a:spcAft>
                <a:spcPts val="500"/>
              </a:spcAft>
              <a:buNone/>
            </a:pPr>
            <a:r>
              <a:rPr lang="en-US" sz="1600">
                <a:solidFill>
                  <a:schemeClr val="accent4">
                    <a:lumMod val="10000"/>
                  </a:schemeClr>
                </a:solidFill>
                <a:cs typeface="Calibri"/>
                <a:hlinkClick r:id="rId3">
                  <a:extLst>
                    <a:ext uri="{A12FA001-AC4F-418D-AE19-62706E023703}">
                      <ahyp:hlinkClr xmlns:ahyp="http://schemas.microsoft.com/office/drawing/2018/hyperlinkcolor" val="tx"/>
                    </a:ext>
                  </a:extLst>
                </a:hlinkClick>
              </a:rPr>
              <a:t>Jroberts@austin.utexas.edu</a:t>
            </a:r>
            <a:r>
              <a:rPr lang="en-US" sz="1600">
                <a:solidFill>
                  <a:schemeClr val="accent4">
                    <a:lumMod val="10000"/>
                  </a:schemeClr>
                </a:solidFill>
                <a:cs typeface="Calibri"/>
              </a:rPr>
              <a:t> </a:t>
            </a:r>
            <a:endParaRPr lang="en-US">
              <a:solidFill>
                <a:schemeClr val="accent4">
                  <a:lumMod val="10000"/>
                </a:schemeClr>
              </a:solidFill>
            </a:endParaRPr>
          </a:p>
          <a:p>
            <a:pPr marL="0" indent="0">
              <a:lnSpc>
                <a:spcPct val="100000"/>
              </a:lnSpc>
              <a:spcBef>
                <a:spcPts val="0"/>
              </a:spcBef>
              <a:spcAft>
                <a:spcPts val="500"/>
              </a:spcAft>
              <a:buNone/>
            </a:pPr>
            <a:endParaRPr lang="en-US" sz="1600">
              <a:solidFill>
                <a:schemeClr val="accent4">
                  <a:lumMod val="10000"/>
                </a:schemeClr>
              </a:solidFill>
              <a:cs typeface="Calibri"/>
            </a:endParaRPr>
          </a:p>
          <a:p>
            <a:pPr marL="0" lvl="1" indent="0">
              <a:lnSpc>
                <a:spcPct val="100000"/>
              </a:lnSpc>
              <a:spcBef>
                <a:spcPts val="0"/>
              </a:spcBef>
              <a:spcAft>
                <a:spcPts val="500"/>
              </a:spcAft>
              <a:buNone/>
            </a:pPr>
            <a:r>
              <a:rPr lang="en-US" sz="1600">
                <a:solidFill>
                  <a:schemeClr val="accent4">
                    <a:lumMod val="10000"/>
                  </a:schemeClr>
                </a:solidFill>
                <a:cs typeface="Calibri"/>
              </a:rPr>
              <a:t>Julie </a:t>
            </a:r>
            <a:r>
              <a:rPr lang="en-US" sz="1600" err="1">
                <a:solidFill>
                  <a:schemeClr val="accent4">
                    <a:lumMod val="10000"/>
                  </a:schemeClr>
                </a:solidFill>
                <a:cs typeface="Calibri"/>
              </a:rPr>
              <a:t>Joesel</a:t>
            </a:r>
            <a:r>
              <a:rPr lang="en-US" sz="1600">
                <a:solidFill>
                  <a:schemeClr val="accent4">
                    <a:lumMod val="10000"/>
                  </a:schemeClr>
                </a:solidFill>
                <a:cs typeface="Calibri"/>
              </a:rPr>
              <a:t>, MA, LSSP – Lead School Psychologist</a:t>
            </a:r>
            <a:endParaRPr lang="en-US">
              <a:solidFill>
                <a:schemeClr val="accent4">
                  <a:lumMod val="10000"/>
                </a:schemeClr>
              </a:solidFill>
            </a:endParaRPr>
          </a:p>
          <a:p>
            <a:pPr marL="0" lvl="1" indent="0">
              <a:lnSpc>
                <a:spcPct val="100000"/>
              </a:lnSpc>
              <a:spcBef>
                <a:spcPts val="0"/>
              </a:spcBef>
              <a:spcAft>
                <a:spcPts val="500"/>
              </a:spcAft>
              <a:buNone/>
            </a:pPr>
            <a:r>
              <a:rPr lang="en-US" sz="1600">
                <a:solidFill>
                  <a:schemeClr val="accent4">
                    <a:lumMod val="10000"/>
                  </a:schemeClr>
                </a:solidFill>
                <a:cs typeface="Calibri"/>
                <a:hlinkClick r:id="rId4">
                  <a:extLst>
                    <a:ext uri="{A12FA001-AC4F-418D-AE19-62706E023703}">
                      <ahyp:hlinkClr xmlns:ahyp="http://schemas.microsoft.com/office/drawing/2018/hyperlinkcolor" val="tx"/>
                    </a:ext>
                  </a:extLst>
                </a:hlinkClick>
              </a:rPr>
              <a:t>jjoesel@austin.utexas.edu</a:t>
            </a:r>
            <a:r>
              <a:rPr lang="en-US" sz="1600">
                <a:solidFill>
                  <a:schemeClr val="accent4">
                    <a:lumMod val="10000"/>
                  </a:schemeClr>
                </a:solidFill>
                <a:cs typeface="Calibri"/>
              </a:rPr>
              <a:t>, 512-923-3322</a:t>
            </a:r>
            <a:endParaRPr lang="en-US">
              <a:solidFill>
                <a:schemeClr val="accent4">
                  <a:lumMod val="10000"/>
                </a:schemeClr>
              </a:solidFill>
            </a:endParaRPr>
          </a:p>
          <a:p>
            <a:pPr marL="342900" lvl="1" indent="0">
              <a:lnSpc>
                <a:spcPct val="100000"/>
              </a:lnSpc>
              <a:spcAft>
                <a:spcPts val="500"/>
              </a:spcAft>
              <a:buNone/>
            </a:pPr>
            <a:endParaRPr lang="en-US" sz="500">
              <a:solidFill>
                <a:schemeClr val="accent4">
                  <a:lumMod val="10000"/>
                </a:schemeClr>
              </a:solidFill>
              <a:cs typeface="Calibri"/>
            </a:endParaRPr>
          </a:p>
          <a:p>
            <a:pPr marL="342900" lvl="1" indent="0">
              <a:buNone/>
            </a:pPr>
            <a:endParaRPr lang="en-US" sz="500">
              <a:solidFill>
                <a:schemeClr val="accent4">
                  <a:lumMod val="10000"/>
                </a:schemeClr>
              </a:solidFill>
              <a:cs typeface="Calibri"/>
            </a:endParaRPr>
          </a:p>
        </p:txBody>
      </p:sp>
    </p:spTree>
    <p:extLst>
      <p:ext uri="{BB962C8B-B14F-4D97-AF65-F5344CB8AC3E}">
        <p14:creationId xmlns:p14="http://schemas.microsoft.com/office/powerpoint/2010/main" val="341849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5460-2D39-4340-8051-B11C48F051D9}"/>
              </a:ext>
            </a:extLst>
          </p:cNvPr>
          <p:cNvSpPr>
            <a:spLocks noGrp="1"/>
          </p:cNvSpPr>
          <p:nvPr>
            <p:ph type="title"/>
          </p:nvPr>
        </p:nvSpPr>
        <p:spPr/>
        <p:txBody>
          <a:bodyPr>
            <a:normAutofit fontScale="90000"/>
          </a:bodyPr>
          <a:lstStyle/>
          <a:p>
            <a:r>
              <a:rPr lang="en-US" sz="4050">
                <a:solidFill>
                  <a:schemeClr val="accent4">
                    <a:lumMod val="10000"/>
                  </a:schemeClr>
                </a:solidFill>
                <a:cs typeface="Calibri Light"/>
              </a:rPr>
              <a:t>Citations</a:t>
            </a:r>
            <a:endParaRPr lang="en-US" sz="4050">
              <a:solidFill>
                <a:schemeClr val="accent4">
                  <a:lumMod val="10000"/>
                </a:schemeClr>
              </a:solidFill>
            </a:endParaRPr>
          </a:p>
        </p:txBody>
      </p:sp>
      <p:sp>
        <p:nvSpPr>
          <p:cNvPr id="3" name="Content Placeholder 2">
            <a:extLst>
              <a:ext uri="{FF2B5EF4-FFF2-40B4-BE49-F238E27FC236}">
                <a16:creationId xmlns:a16="http://schemas.microsoft.com/office/drawing/2014/main" id="{988F31F6-DCCE-4724-A53C-A06755D2003F}"/>
              </a:ext>
            </a:extLst>
          </p:cNvPr>
          <p:cNvSpPr>
            <a:spLocks noGrp="1"/>
          </p:cNvSpPr>
          <p:nvPr>
            <p:ph idx="4294967295"/>
          </p:nvPr>
        </p:nvSpPr>
        <p:spPr>
          <a:xfrm>
            <a:off x="1191025" y="1317518"/>
            <a:ext cx="7886700" cy="2692400"/>
          </a:xfrm>
        </p:spPr>
        <p:txBody>
          <a:bodyPr spcFirstLastPara="1" vert="horz" wrap="square" lIns="68580" tIns="34290" rIns="68580" bIns="34290" rtlCol="0" anchor="t" anchorCtr="0">
            <a:normAutofit/>
          </a:bodyPr>
          <a:lstStyle/>
          <a:p>
            <a:pPr>
              <a:buNone/>
            </a:pPr>
            <a:r>
              <a:rPr lang="en-US" sz="1950">
                <a:solidFill>
                  <a:schemeClr val="accent4">
                    <a:lumMod val="10000"/>
                  </a:schemeClr>
                </a:solidFill>
                <a:ea typeface="+mn-lt"/>
                <a:cs typeface="+mn-lt"/>
              </a:rPr>
              <a:t>Cowen, C. D. (2016). </a:t>
            </a:r>
            <a:r>
              <a:rPr lang="en-US" sz="1950" i="1">
                <a:solidFill>
                  <a:schemeClr val="accent4">
                    <a:lumMod val="10000"/>
                  </a:schemeClr>
                </a:solidFill>
                <a:ea typeface="+mn-lt"/>
                <a:cs typeface="+mn-lt"/>
              </a:rPr>
              <a:t>What is structured literacy? - International Dyslexia Association</a:t>
            </a:r>
            <a:r>
              <a:rPr lang="en-US" sz="1950">
                <a:solidFill>
                  <a:schemeClr val="accent4">
                    <a:lumMod val="10000"/>
                  </a:schemeClr>
                </a:solidFill>
                <a:ea typeface="+mn-lt"/>
                <a:cs typeface="+mn-lt"/>
              </a:rPr>
              <a:t>. What is Structured Literacy. Retrieved October 6, 2021, from </a:t>
            </a:r>
            <a:r>
              <a:rPr lang="en-US" sz="1950">
                <a:solidFill>
                  <a:schemeClr val="accent4">
                    <a:lumMod val="10000"/>
                  </a:schemeClr>
                </a:solidFill>
                <a:ea typeface="+mn-lt"/>
                <a:cs typeface="+mn-lt"/>
                <a:hlinkClick r:id="rId2">
                  <a:extLst>
                    <a:ext uri="{A12FA001-AC4F-418D-AE19-62706E023703}">
                      <ahyp:hlinkClr xmlns:ahyp="http://schemas.microsoft.com/office/drawing/2018/hyperlinkcolor" val="tx"/>
                    </a:ext>
                  </a:extLst>
                </a:hlinkClick>
              </a:rPr>
              <a:t>https://dyslexiaida.org/what-is-structured-literacy/</a:t>
            </a:r>
            <a:r>
              <a:rPr lang="en-US" sz="1950">
                <a:solidFill>
                  <a:schemeClr val="accent4">
                    <a:lumMod val="10000"/>
                  </a:schemeClr>
                </a:solidFill>
                <a:ea typeface="+mn-lt"/>
                <a:cs typeface="+mn-lt"/>
              </a:rPr>
              <a:t>. </a:t>
            </a:r>
            <a:endParaRPr lang="en-US">
              <a:solidFill>
                <a:schemeClr val="accent4">
                  <a:lumMod val="10000"/>
                </a:schemeClr>
              </a:solidFill>
            </a:endParaRPr>
          </a:p>
          <a:p>
            <a:pPr>
              <a:buNone/>
            </a:pPr>
            <a:r>
              <a:rPr lang="en-US" sz="1950">
                <a:solidFill>
                  <a:schemeClr val="accent4">
                    <a:lumMod val="10000"/>
                  </a:schemeClr>
                </a:solidFill>
                <a:ea typeface="+mn-lt"/>
                <a:cs typeface="+mn-lt"/>
              </a:rPr>
              <a:t>Texas Education Association. (2018). </a:t>
            </a:r>
            <a:r>
              <a:rPr lang="en-US" sz="1950" i="1">
                <a:solidFill>
                  <a:schemeClr val="accent4">
                    <a:lumMod val="10000"/>
                  </a:schemeClr>
                </a:solidFill>
                <a:ea typeface="+mn-lt"/>
                <a:cs typeface="+mn-lt"/>
              </a:rPr>
              <a:t>The Dyslexia Handbook, 2018</a:t>
            </a:r>
            <a:r>
              <a:rPr lang="en-US" sz="1950">
                <a:solidFill>
                  <a:schemeClr val="accent4">
                    <a:lumMod val="10000"/>
                  </a:schemeClr>
                </a:solidFill>
                <a:ea typeface="+mn-lt"/>
                <a:cs typeface="+mn-lt"/>
              </a:rPr>
              <a:t>. Retrieved from </a:t>
            </a:r>
            <a:r>
              <a:rPr lang="en-US" sz="1950">
                <a:solidFill>
                  <a:schemeClr val="accent4">
                    <a:lumMod val="10000"/>
                  </a:schemeClr>
                </a:solidFill>
                <a:ea typeface="+mn-lt"/>
                <a:cs typeface="+mn-lt"/>
                <a:hlinkClick r:id="rId3">
                  <a:extLst>
                    <a:ext uri="{A12FA001-AC4F-418D-AE19-62706E023703}">
                      <ahyp:hlinkClr xmlns:ahyp="http://schemas.microsoft.com/office/drawing/2018/hyperlinkcolor" val="tx"/>
                    </a:ext>
                  </a:extLst>
                </a:hlinkClick>
              </a:rPr>
              <a:t>https://tea.texas.gov/sites/default/files/2018-Dyslexia-Handbook_Approved_Accomodated_12_11_2018.pdf</a:t>
            </a:r>
            <a:r>
              <a:rPr lang="en-US" sz="1950">
                <a:solidFill>
                  <a:schemeClr val="accent4">
                    <a:lumMod val="10000"/>
                  </a:schemeClr>
                </a:solidFill>
                <a:ea typeface="+mn-lt"/>
                <a:cs typeface="+mn-lt"/>
              </a:rPr>
              <a:t>. </a:t>
            </a:r>
            <a:endParaRPr lang="en-US">
              <a:solidFill>
                <a:schemeClr val="accent4">
                  <a:lumMod val="10000"/>
                </a:schemeClr>
              </a:solidFill>
            </a:endParaRPr>
          </a:p>
          <a:p>
            <a:pPr marL="0" indent="0">
              <a:buNone/>
            </a:pPr>
            <a:endParaRPr lang="en-US" sz="1950" b="1" u="sng">
              <a:solidFill>
                <a:schemeClr val="accent4">
                  <a:lumMod val="10000"/>
                </a:schemeClr>
              </a:solidFill>
              <a:cs typeface="Calibri"/>
            </a:endParaRPr>
          </a:p>
        </p:txBody>
      </p:sp>
    </p:spTree>
    <p:extLst>
      <p:ext uri="{BB962C8B-B14F-4D97-AF65-F5344CB8AC3E}">
        <p14:creationId xmlns:p14="http://schemas.microsoft.com/office/powerpoint/2010/main" val="273534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9"/>
        <p:cNvGrpSpPr/>
        <p:nvPr/>
      </p:nvGrpSpPr>
      <p:grpSpPr>
        <a:xfrm>
          <a:off x="0" y="0"/>
          <a:ext cx="0" cy="0"/>
          <a:chOff x="0" y="0"/>
          <a:chExt cx="0" cy="0"/>
        </a:xfrm>
      </p:grpSpPr>
      <p:sp>
        <p:nvSpPr>
          <p:cNvPr id="3680" name="Google Shape;3680;p73"/>
          <p:cNvSpPr txBox="1">
            <a:spLocks noGrp="1"/>
          </p:cNvSpPr>
          <p:nvPr>
            <p:ph type="title"/>
          </p:nvPr>
        </p:nvSpPr>
        <p:spPr>
          <a:xfrm>
            <a:off x="2836200" y="1489938"/>
            <a:ext cx="3471600" cy="5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3681" name="Google Shape;3681;p73"/>
          <p:cNvSpPr txBox="1">
            <a:spLocks noGrp="1"/>
          </p:cNvSpPr>
          <p:nvPr>
            <p:ph type="subTitle" idx="1"/>
          </p:nvPr>
        </p:nvSpPr>
        <p:spPr>
          <a:xfrm>
            <a:off x="2836200" y="3893063"/>
            <a:ext cx="3471600" cy="36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Please keep this slide for attribution.</a:t>
            </a:r>
            <a:endParaRPr/>
          </a:p>
        </p:txBody>
      </p:sp>
      <p:sp>
        <p:nvSpPr>
          <p:cNvPr id="3682" name="Google Shape;3682;p73"/>
          <p:cNvSpPr txBox="1">
            <a:spLocks noGrp="1"/>
          </p:cNvSpPr>
          <p:nvPr>
            <p:ph type="subTitle" idx="2"/>
          </p:nvPr>
        </p:nvSpPr>
        <p:spPr>
          <a:xfrm>
            <a:off x="2457000" y="2238763"/>
            <a:ext cx="4230000" cy="36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youremail@freepik.com | +00 240 576 092 | yourcompany.com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idx="4294967295"/>
          </p:nvPr>
        </p:nvSpPr>
        <p:spPr>
          <a:xfrm>
            <a:off x="472440" y="246647"/>
            <a:ext cx="7886700" cy="1009650"/>
          </a:xfrm>
        </p:spPr>
        <p:txBody>
          <a:bodyPr>
            <a:normAutofit/>
          </a:bodyPr>
          <a:lstStyle/>
          <a:p>
            <a:r>
              <a:rPr lang="en-US" sz="4000" b="1">
                <a:solidFill>
                  <a:schemeClr val="accent5">
                    <a:lumMod val="50000"/>
                  </a:schemeClr>
                </a:solidFill>
                <a:ea typeface="+mn-lt"/>
                <a:cs typeface="+mn-lt"/>
              </a:rPr>
              <a:t>Dyslexia- What is it?</a:t>
            </a:r>
          </a:p>
        </p:txBody>
      </p:sp>
      <p:sp>
        <p:nvSpPr>
          <p:cNvPr id="5" name="Content Placeholder 4">
            <a:extLst>
              <a:ext uri="{FF2B5EF4-FFF2-40B4-BE49-F238E27FC236}">
                <a16:creationId xmlns:a16="http://schemas.microsoft.com/office/drawing/2014/main" id="{2A8799BA-3D58-E2C8-DBE0-4EE01CE6AAF2}"/>
              </a:ext>
            </a:extLst>
          </p:cNvPr>
          <p:cNvSpPr>
            <a:spLocks noGrp="1"/>
          </p:cNvSpPr>
          <p:nvPr>
            <p:ph idx="4294967295"/>
          </p:nvPr>
        </p:nvSpPr>
        <p:spPr>
          <a:xfrm>
            <a:off x="1895643" y="1256297"/>
            <a:ext cx="6954837" cy="3162300"/>
          </a:xfrm>
          <a:solidFill>
            <a:schemeClr val="bg2">
              <a:alpha val="53000"/>
            </a:schemeClr>
          </a:solidFill>
        </p:spPr>
        <p:txBody>
          <a:bodyPr spcFirstLastPara="1" vert="horz" wrap="square" lIns="68580" tIns="34290" rIns="68580" bIns="34290" rtlCol="0" anchor="t" anchorCtr="0">
            <a:normAutofit fontScale="92500" lnSpcReduction="10000"/>
          </a:bodyPr>
          <a:lstStyle/>
          <a:p>
            <a:pPr marL="0" indent="0">
              <a:lnSpc>
                <a:spcPct val="100000"/>
              </a:lnSpc>
              <a:buNone/>
            </a:pPr>
            <a:r>
              <a:rPr lang="en-US">
                <a:solidFill>
                  <a:schemeClr val="accent5">
                    <a:lumMod val="50000"/>
                  </a:schemeClr>
                </a:solidFill>
                <a:ea typeface="+mn-lt"/>
                <a:cs typeface="+mn-lt"/>
              </a:rPr>
              <a:t>Dyslexia is a </a:t>
            </a:r>
            <a:r>
              <a:rPr lang="en-US" b="1">
                <a:solidFill>
                  <a:schemeClr val="accent5">
                    <a:lumMod val="50000"/>
                  </a:schemeClr>
                </a:solidFill>
                <a:ea typeface="+mn-lt"/>
                <a:cs typeface="+mn-lt"/>
              </a:rPr>
              <a:t>specific learning disability </a:t>
            </a:r>
            <a:r>
              <a:rPr lang="en-US">
                <a:solidFill>
                  <a:schemeClr val="accent5">
                    <a:lumMod val="50000"/>
                  </a:schemeClr>
                </a:solidFill>
                <a:ea typeface="+mn-lt"/>
                <a:cs typeface="+mn-lt"/>
              </a:rPr>
              <a:t>that is </a:t>
            </a:r>
            <a:r>
              <a:rPr lang="en-US" b="1">
                <a:solidFill>
                  <a:schemeClr val="accent5">
                    <a:lumMod val="50000"/>
                  </a:schemeClr>
                </a:solidFill>
                <a:ea typeface="+mn-lt"/>
                <a:cs typeface="+mn-lt"/>
              </a:rPr>
              <a:t>neurobiological</a:t>
            </a:r>
            <a:r>
              <a:rPr lang="en-US">
                <a:solidFill>
                  <a:schemeClr val="accent5">
                    <a:lumMod val="50000"/>
                  </a:schemeClr>
                </a:solidFill>
                <a:ea typeface="+mn-lt"/>
                <a:cs typeface="+mn-lt"/>
              </a:rPr>
              <a:t> in origin.  </a:t>
            </a:r>
          </a:p>
          <a:p>
            <a:pPr marL="0" indent="0">
              <a:lnSpc>
                <a:spcPct val="100000"/>
              </a:lnSpc>
              <a:buNone/>
            </a:pPr>
            <a:endParaRPr lang="en-US">
              <a:ea typeface="+mn-lt"/>
              <a:cs typeface="+mn-lt"/>
            </a:endParaRPr>
          </a:p>
          <a:p>
            <a:pPr marL="0" indent="0">
              <a:lnSpc>
                <a:spcPct val="100000"/>
              </a:lnSpc>
              <a:buNone/>
            </a:pPr>
            <a:r>
              <a:rPr lang="en-US">
                <a:solidFill>
                  <a:schemeClr val="accent5">
                    <a:lumMod val="50000"/>
                  </a:schemeClr>
                </a:solidFill>
                <a:ea typeface="+mn-lt"/>
                <a:cs typeface="+mn-lt"/>
              </a:rPr>
              <a:t>It is characterized by </a:t>
            </a:r>
            <a:r>
              <a:rPr lang="en-US" b="1">
                <a:solidFill>
                  <a:schemeClr val="accent5">
                    <a:lumMod val="50000"/>
                  </a:schemeClr>
                </a:solidFill>
                <a:ea typeface="+mn-lt"/>
                <a:cs typeface="+mn-lt"/>
              </a:rPr>
              <a:t>difficulties with accurate and/or fluent word recognition</a:t>
            </a:r>
            <a:r>
              <a:rPr lang="en-US">
                <a:solidFill>
                  <a:schemeClr val="accent5">
                    <a:lumMod val="50000"/>
                  </a:schemeClr>
                </a:solidFill>
                <a:ea typeface="+mn-lt"/>
                <a:cs typeface="+mn-lt"/>
              </a:rPr>
              <a:t> and by </a:t>
            </a:r>
            <a:r>
              <a:rPr lang="en-US" b="1">
                <a:solidFill>
                  <a:schemeClr val="accent5">
                    <a:lumMod val="50000"/>
                  </a:schemeClr>
                </a:solidFill>
                <a:ea typeface="+mn-lt"/>
                <a:cs typeface="+mn-lt"/>
              </a:rPr>
              <a:t>poor spelling </a:t>
            </a:r>
            <a:r>
              <a:rPr lang="en-US">
                <a:solidFill>
                  <a:schemeClr val="accent5">
                    <a:lumMod val="50000"/>
                  </a:schemeClr>
                </a:solidFill>
                <a:ea typeface="+mn-lt"/>
                <a:cs typeface="+mn-lt"/>
              </a:rPr>
              <a:t>and </a:t>
            </a:r>
            <a:r>
              <a:rPr lang="en-US" b="1">
                <a:solidFill>
                  <a:schemeClr val="accent5">
                    <a:lumMod val="50000"/>
                  </a:schemeClr>
                </a:solidFill>
                <a:ea typeface="+mn-lt"/>
                <a:cs typeface="+mn-lt"/>
              </a:rPr>
              <a:t>decoding</a:t>
            </a:r>
            <a:r>
              <a:rPr lang="en-US">
                <a:solidFill>
                  <a:schemeClr val="accent5">
                    <a:lumMod val="50000"/>
                  </a:schemeClr>
                </a:solidFill>
                <a:ea typeface="+mn-lt"/>
                <a:cs typeface="+mn-lt"/>
              </a:rPr>
              <a:t> abilities.  </a:t>
            </a:r>
          </a:p>
          <a:p>
            <a:pPr marL="0" indent="0">
              <a:lnSpc>
                <a:spcPct val="100000"/>
              </a:lnSpc>
              <a:buNone/>
            </a:pPr>
            <a:endParaRPr lang="en-US">
              <a:ea typeface="+mn-lt"/>
              <a:cs typeface="+mn-lt"/>
            </a:endParaRPr>
          </a:p>
          <a:p>
            <a:pPr marL="0" indent="0">
              <a:lnSpc>
                <a:spcPct val="100000"/>
              </a:lnSpc>
              <a:buNone/>
            </a:pPr>
            <a:r>
              <a:rPr lang="en-US">
                <a:solidFill>
                  <a:schemeClr val="accent5">
                    <a:lumMod val="50000"/>
                  </a:schemeClr>
                </a:solidFill>
                <a:ea typeface="+mn-lt"/>
                <a:cs typeface="+mn-lt"/>
              </a:rPr>
              <a:t>These difficulties </a:t>
            </a:r>
            <a:r>
              <a:rPr lang="en-US" b="1">
                <a:solidFill>
                  <a:schemeClr val="accent5">
                    <a:lumMod val="50000"/>
                  </a:schemeClr>
                </a:solidFill>
                <a:ea typeface="+mn-lt"/>
                <a:cs typeface="+mn-lt"/>
              </a:rPr>
              <a:t>typically </a:t>
            </a:r>
            <a:r>
              <a:rPr lang="en-US">
                <a:solidFill>
                  <a:schemeClr val="accent5">
                    <a:lumMod val="50000"/>
                  </a:schemeClr>
                </a:solidFill>
                <a:ea typeface="+mn-lt"/>
                <a:cs typeface="+mn-lt"/>
              </a:rPr>
              <a:t>result from a deficit in the </a:t>
            </a:r>
            <a:r>
              <a:rPr lang="en-US" b="1">
                <a:solidFill>
                  <a:schemeClr val="accent5">
                    <a:lumMod val="50000"/>
                  </a:schemeClr>
                </a:solidFill>
                <a:ea typeface="+mn-lt"/>
                <a:cs typeface="+mn-lt"/>
              </a:rPr>
              <a:t>phonological component of language</a:t>
            </a:r>
            <a:r>
              <a:rPr lang="en-US">
                <a:solidFill>
                  <a:schemeClr val="accent5">
                    <a:lumMod val="50000"/>
                  </a:schemeClr>
                </a:solidFill>
                <a:ea typeface="+mn-lt"/>
                <a:cs typeface="+mn-lt"/>
              </a:rPr>
              <a:t> that is </a:t>
            </a:r>
            <a:r>
              <a:rPr lang="en-US" b="1">
                <a:solidFill>
                  <a:schemeClr val="accent5">
                    <a:lumMod val="50000"/>
                  </a:schemeClr>
                </a:solidFill>
                <a:ea typeface="+mn-lt"/>
                <a:cs typeface="+mn-lt"/>
              </a:rPr>
              <a:t>often unexpected</a:t>
            </a:r>
            <a:r>
              <a:rPr lang="en-US">
                <a:solidFill>
                  <a:schemeClr val="accent5">
                    <a:lumMod val="50000"/>
                  </a:schemeClr>
                </a:solidFill>
                <a:ea typeface="+mn-lt"/>
                <a:cs typeface="+mn-lt"/>
              </a:rPr>
              <a:t> in relation to other cognitive abilities and the provision of effective classroom instruction.  </a:t>
            </a:r>
          </a:p>
          <a:p>
            <a:pPr marL="0" indent="0">
              <a:lnSpc>
                <a:spcPct val="100000"/>
              </a:lnSpc>
              <a:buNone/>
            </a:pPr>
            <a:endParaRPr lang="en-US">
              <a:ea typeface="+mn-lt"/>
              <a:cs typeface="+mn-lt"/>
            </a:endParaRPr>
          </a:p>
          <a:p>
            <a:pPr marL="0" indent="0">
              <a:lnSpc>
                <a:spcPct val="100000"/>
              </a:lnSpc>
              <a:buNone/>
            </a:pPr>
            <a:r>
              <a:rPr lang="en-US">
                <a:solidFill>
                  <a:schemeClr val="accent5">
                    <a:lumMod val="50000"/>
                  </a:schemeClr>
                </a:solidFill>
                <a:ea typeface="+mn-lt"/>
                <a:cs typeface="+mn-lt"/>
              </a:rPr>
              <a:t>Secondary consequences may include problems in </a:t>
            </a:r>
            <a:r>
              <a:rPr lang="en-US" b="1">
                <a:solidFill>
                  <a:schemeClr val="accent5">
                    <a:lumMod val="50000"/>
                  </a:schemeClr>
                </a:solidFill>
                <a:ea typeface="+mn-lt"/>
                <a:cs typeface="+mn-lt"/>
              </a:rPr>
              <a:t>reading comprehension</a:t>
            </a:r>
            <a:r>
              <a:rPr lang="en-US">
                <a:solidFill>
                  <a:schemeClr val="accent5">
                    <a:lumMod val="50000"/>
                  </a:schemeClr>
                </a:solidFill>
                <a:ea typeface="+mn-lt"/>
                <a:cs typeface="+mn-lt"/>
              </a:rPr>
              <a:t> and reduced reading experience that can impeded growth of </a:t>
            </a:r>
            <a:r>
              <a:rPr lang="en-US" b="1">
                <a:solidFill>
                  <a:schemeClr val="accent5">
                    <a:lumMod val="50000"/>
                  </a:schemeClr>
                </a:solidFill>
                <a:ea typeface="+mn-lt"/>
                <a:cs typeface="+mn-lt"/>
              </a:rPr>
              <a:t>vocabulary</a:t>
            </a:r>
            <a:r>
              <a:rPr lang="en-US">
                <a:solidFill>
                  <a:schemeClr val="accent5">
                    <a:lumMod val="50000"/>
                  </a:schemeClr>
                </a:solidFill>
                <a:ea typeface="+mn-lt"/>
                <a:cs typeface="+mn-lt"/>
              </a:rPr>
              <a:t> and </a:t>
            </a:r>
            <a:r>
              <a:rPr lang="en-US" b="1">
                <a:solidFill>
                  <a:schemeClr val="accent5">
                    <a:lumMod val="50000"/>
                  </a:schemeClr>
                </a:solidFill>
                <a:ea typeface="+mn-lt"/>
                <a:cs typeface="+mn-lt"/>
              </a:rPr>
              <a:t>background knowledg</a:t>
            </a:r>
            <a:r>
              <a:rPr lang="en-US" b="1">
                <a:solidFill>
                  <a:srgbClr val="1B6480"/>
                </a:solidFill>
                <a:ea typeface="+mn-lt"/>
                <a:cs typeface="+mn-lt"/>
              </a:rPr>
              <a:t>e</a:t>
            </a:r>
            <a:r>
              <a:rPr lang="en-US">
                <a:solidFill>
                  <a:srgbClr val="1B6480"/>
                </a:solidFill>
                <a:ea typeface="+mn-lt"/>
                <a:cs typeface="+mn-lt"/>
              </a:rPr>
              <a:t>. </a:t>
            </a:r>
            <a:endParaRPr lang="en-US">
              <a:ea typeface="+mn-lt"/>
              <a:cs typeface="+mn-lt"/>
            </a:endParaRPr>
          </a:p>
          <a:p>
            <a:pPr marL="0" indent="0">
              <a:buNone/>
            </a:pPr>
            <a:endParaRPr lang="en-US">
              <a:cs typeface="Calibri"/>
            </a:endParaRPr>
          </a:p>
        </p:txBody>
      </p:sp>
      <p:pic>
        <p:nvPicPr>
          <p:cNvPr id="7" name="Graphic 2" descr="Left Brain with solid fill">
            <a:extLst>
              <a:ext uri="{FF2B5EF4-FFF2-40B4-BE49-F238E27FC236}">
                <a16:creationId xmlns:a16="http://schemas.microsoft.com/office/drawing/2014/main" id="{B1AB4DB6-6B54-DBC9-9B20-B0B51E4F51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83" y="1127878"/>
            <a:ext cx="774700" cy="774700"/>
          </a:xfrm>
          <a:prstGeom prst="rect">
            <a:avLst/>
          </a:prstGeom>
        </p:spPr>
      </p:pic>
      <p:pic>
        <p:nvPicPr>
          <p:cNvPr id="11" name="Graphic 5" descr="Open book with solid fill">
            <a:extLst>
              <a:ext uri="{FF2B5EF4-FFF2-40B4-BE49-F238E27FC236}">
                <a16:creationId xmlns:a16="http://schemas.microsoft.com/office/drawing/2014/main" id="{DC4CD615-573A-D0F6-CA02-2FD3C14C34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632" y="1820027"/>
            <a:ext cx="914400" cy="914400"/>
          </a:xfrm>
          <a:prstGeom prst="rect">
            <a:avLst/>
          </a:prstGeom>
        </p:spPr>
      </p:pic>
      <p:pic>
        <p:nvPicPr>
          <p:cNvPr id="13" name="Graphic 6" descr="Good Idea with solid fill">
            <a:extLst>
              <a:ext uri="{FF2B5EF4-FFF2-40B4-BE49-F238E27FC236}">
                <a16:creationId xmlns:a16="http://schemas.microsoft.com/office/drawing/2014/main" id="{34A7CE99-90E4-47B4-BEBE-6D73806B4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632" y="2759828"/>
            <a:ext cx="914400" cy="914400"/>
          </a:xfrm>
          <a:prstGeom prst="rect">
            <a:avLst/>
          </a:prstGeom>
        </p:spPr>
      </p:pic>
      <p:pic>
        <p:nvPicPr>
          <p:cNvPr id="15" name="Graphic 7" descr="Books with solid fill">
            <a:extLst>
              <a:ext uri="{FF2B5EF4-FFF2-40B4-BE49-F238E27FC236}">
                <a16:creationId xmlns:a16="http://schemas.microsoft.com/office/drawing/2014/main" id="{416F67A2-4D1D-0036-6D15-A05546EF77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632" y="3699627"/>
            <a:ext cx="914400" cy="914400"/>
          </a:xfrm>
          <a:prstGeom prst="rect">
            <a:avLst/>
          </a:prstGeom>
        </p:spPr>
      </p:pic>
      <p:sp>
        <p:nvSpPr>
          <p:cNvPr id="16" name="TextBox 15">
            <a:extLst>
              <a:ext uri="{FF2B5EF4-FFF2-40B4-BE49-F238E27FC236}">
                <a16:creationId xmlns:a16="http://schemas.microsoft.com/office/drawing/2014/main" id="{422CB278-ABD4-490A-C1E4-AA435E612EB4}"/>
              </a:ext>
            </a:extLst>
          </p:cNvPr>
          <p:cNvSpPr txBox="1"/>
          <p:nvPr/>
        </p:nvSpPr>
        <p:spPr>
          <a:xfrm>
            <a:off x="6622181" y="4498611"/>
            <a:ext cx="319037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solidFill>
                  <a:srgbClr val="0C0044"/>
                </a:solidFill>
              </a:rPr>
              <a:t>International Dyslexia Association</a:t>
            </a:r>
            <a:r>
              <a:rPr lang="en-US" sz="1050"/>
              <a:t>​</a:t>
            </a:r>
            <a:endParaRPr lang="en-US" sz="1050">
              <a:cs typeface="Calibri"/>
            </a:endParaRPr>
          </a:p>
        </p:txBody>
      </p:sp>
    </p:spTree>
    <p:extLst>
      <p:ext uri="{BB962C8B-B14F-4D97-AF65-F5344CB8AC3E}">
        <p14:creationId xmlns:p14="http://schemas.microsoft.com/office/powerpoint/2010/main" val="35907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p:nvPr>
        </p:nvSpPr>
        <p:spPr>
          <a:xfrm>
            <a:off x="413680" y="741595"/>
            <a:ext cx="3824400" cy="588900"/>
          </a:xfrm>
        </p:spPr>
        <p:txBody>
          <a:bodyPr>
            <a:noAutofit/>
          </a:bodyPr>
          <a:lstStyle/>
          <a:p>
            <a:r>
              <a:rPr lang="en-US" sz="3200" b="1">
                <a:cs typeface="Calibri Light"/>
              </a:rPr>
              <a:t>Primary Characteristics</a:t>
            </a:r>
          </a:p>
        </p:txBody>
      </p:sp>
      <p:sp>
        <p:nvSpPr>
          <p:cNvPr id="3" name="Content Placeholder 2">
            <a:extLst>
              <a:ext uri="{FF2B5EF4-FFF2-40B4-BE49-F238E27FC236}">
                <a16:creationId xmlns:a16="http://schemas.microsoft.com/office/drawing/2014/main" id="{EA7330F3-C1CF-4707-97D6-F548F625DAB4}"/>
              </a:ext>
            </a:extLst>
          </p:cNvPr>
          <p:cNvSpPr>
            <a:spLocks noGrp="1"/>
          </p:cNvSpPr>
          <p:nvPr>
            <p:ph type="subTitle" idx="1"/>
          </p:nvPr>
        </p:nvSpPr>
        <p:spPr/>
        <p:txBody>
          <a:bodyPr spcFirstLastPara="1" vert="horz" wrap="square" lIns="68580" tIns="34290" rIns="68580" bIns="34290" rtlCol="0" anchor="ctr" anchorCtr="0">
            <a:noAutofit/>
          </a:bodyPr>
          <a:lstStyle/>
          <a:p>
            <a:pPr marL="0" indent="0">
              <a:buNone/>
            </a:pPr>
            <a:endParaRPr lang="en-US" sz="1050">
              <a:latin typeface="Calibri"/>
              <a:cs typeface="Calibri"/>
            </a:endParaRPr>
          </a:p>
          <a:p>
            <a:pPr marL="0" indent="0">
              <a:buNone/>
            </a:pPr>
            <a:endParaRPr lang="en-US" sz="900" i="1">
              <a:latin typeface="Calibri"/>
              <a:cs typeface="Calibri"/>
            </a:endParaRPr>
          </a:p>
          <a:p>
            <a:pPr marL="0" indent="0">
              <a:buNone/>
            </a:pPr>
            <a:endParaRPr lang="en-US" sz="900" i="1">
              <a:latin typeface="Calibri"/>
              <a:cs typeface="Calibri"/>
            </a:endParaRPr>
          </a:p>
          <a:p>
            <a:pPr marL="0" indent="0">
              <a:buNone/>
            </a:pPr>
            <a:endParaRPr lang="en-US" sz="750" b="1">
              <a:latin typeface="Calibri"/>
              <a:cs typeface="Calibri"/>
            </a:endParaRPr>
          </a:p>
        </p:txBody>
      </p:sp>
      <p:pic>
        <p:nvPicPr>
          <p:cNvPr id="5" name="Graphic 2" descr="Clipboard All Crosses with solid fill">
            <a:extLst>
              <a:ext uri="{FF2B5EF4-FFF2-40B4-BE49-F238E27FC236}">
                <a16:creationId xmlns:a16="http://schemas.microsoft.com/office/drawing/2014/main" id="{669314F1-1AFA-F506-424B-99AE80D8F1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3523" y="552647"/>
            <a:ext cx="1107407" cy="1104900"/>
          </a:xfrm>
          <a:prstGeom prst="rect">
            <a:avLst/>
          </a:prstGeom>
        </p:spPr>
      </p:pic>
      <p:pic>
        <p:nvPicPr>
          <p:cNvPr id="7" name="Graphic 4" descr="Scribble with solid fill">
            <a:extLst>
              <a:ext uri="{FF2B5EF4-FFF2-40B4-BE49-F238E27FC236}">
                <a16:creationId xmlns:a16="http://schemas.microsoft.com/office/drawing/2014/main" id="{31A7FCE1-67D1-5403-7B1E-A5FEF91D5F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55200" y="2834171"/>
            <a:ext cx="839204" cy="824164"/>
          </a:xfrm>
          <a:prstGeom prst="rect">
            <a:avLst/>
          </a:prstGeom>
        </p:spPr>
      </p:pic>
      <p:pic>
        <p:nvPicPr>
          <p:cNvPr id="9" name="Graphic 9" descr="Voice with solid fill">
            <a:extLst>
              <a:ext uri="{FF2B5EF4-FFF2-40B4-BE49-F238E27FC236}">
                <a16:creationId xmlns:a16="http://schemas.microsoft.com/office/drawing/2014/main" id="{FAF0CF05-8F5C-0689-46D8-681E48DFED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8976" y="2772760"/>
            <a:ext cx="1082342" cy="946986"/>
          </a:xfrm>
          <a:prstGeom prst="rect">
            <a:avLst/>
          </a:prstGeom>
        </p:spPr>
      </p:pic>
      <p:pic>
        <p:nvPicPr>
          <p:cNvPr id="11" name="Graphic 10" descr="Open book with solid fill">
            <a:extLst>
              <a:ext uri="{FF2B5EF4-FFF2-40B4-BE49-F238E27FC236}">
                <a16:creationId xmlns:a16="http://schemas.microsoft.com/office/drawing/2014/main" id="{B600A22F-8622-FA2C-50AF-646B355E8B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8976" y="619638"/>
            <a:ext cx="906881" cy="914400"/>
          </a:xfrm>
          <a:prstGeom prst="rect">
            <a:avLst/>
          </a:prstGeom>
        </p:spPr>
      </p:pic>
      <p:sp>
        <p:nvSpPr>
          <p:cNvPr id="12" name="TextBox 11">
            <a:extLst>
              <a:ext uri="{FF2B5EF4-FFF2-40B4-BE49-F238E27FC236}">
                <a16:creationId xmlns:a16="http://schemas.microsoft.com/office/drawing/2014/main" id="{7B19F506-4EE4-C26B-A3C8-5AC633BC573E}"/>
              </a:ext>
            </a:extLst>
          </p:cNvPr>
          <p:cNvSpPr txBox="1"/>
          <p:nvPr/>
        </p:nvSpPr>
        <p:spPr>
          <a:xfrm>
            <a:off x="3730697" y="1714130"/>
            <a:ext cx="2326105"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a:latin typeface="+mj-lt"/>
                <a:ea typeface="+mj-ea"/>
                <a:cs typeface="Calibri Light"/>
              </a:rPr>
              <a:t> reading words in isolation</a:t>
            </a:r>
          </a:p>
        </p:txBody>
      </p:sp>
      <p:sp>
        <p:nvSpPr>
          <p:cNvPr id="13" name="TextBox 12">
            <a:extLst>
              <a:ext uri="{FF2B5EF4-FFF2-40B4-BE49-F238E27FC236}">
                <a16:creationId xmlns:a16="http://schemas.microsoft.com/office/drawing/2014/main" id="{A4F5ACE6-9681-94C8-7389-C4502EC2A0FA}"/>
              </a:ext>
            </a:extLst>
          </p:cNvPr>
          <p:cNvSpPr txBox="1"/>
          <p:nvPr/>
        </p:nvSpPr>
        <p:spPr>
          <a:xfrm>
            <a:off x="6427115" y="1761216"/>
            <a:ext cx="2210602"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a:latin typeface="+mj-lt"/>
                <a:ea typeface="+mj-ea"/>
                <a:cs typeface="Calibri Light"/>
              </a:rPr>
              <a:t>decoding unfamiliar words</a:t>
            </a:r>
            <a:endParaRPr lang="en-US" sz="1050">
              <a:ea typeface="+mj-ea"/>
            </a:endParaRPr>
          </a:p>
        </p:txBody>
      </p:sp>
      <p:sp>
        <p:nvSpPr>
          <p:cNvPr id="14" name="TextBox 13">
            <a:extLst>
              <a:ext uri="{FF2B5EF4-FFF2-40B4-BE49-F238E27FC236}">
                <a16:creationId xmlns:a16="http://schemas.microsoft.com/office/drawing/2014/main" id="{CF2BAE4A-969F-EC3A-5B6F-1EA07EE36888}"/>
              </a:ext>
            </a:extLst>
          </p:cNvPr>
          <p:cNvSpPr txBox="1"/>
          <p:nvPr/>
        </p:nvSpPr>
        <p:spPr>
          <a:xfrm>
            <a:off x="3762012" y="3964246"/>
            <a:ext cx="223787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a:latin typeface="+mj-lt"/>
                <a:ea typeface="+mj-ea"/>
                <a:cs typeface="Calibri Light"/>
              </a:rPr>
              <a:t> spelling</a:t>
            </a:r>
          </a:p>
        </p:txBody>
      </p:sp>
      <p:sp>
        <p:nvSpPr>
          <p:cNvPr id="15" name="TextBox 14">
            <a:extLst>
              <a:ext uri="{FF2B5EF4-FFF2-40B4-BE49-F238E27FC236}">
                <a16:creationId xmlns:a16="http://schemas.microsoft.com/office/drawing/2014/main" id="{2151C779-D280-179F-EE9E-65DEBDE92F3E}"/>
              </a:ext>
            </a:extLst>
          </p:cNvPr>
          <p:cNvSpPr txBox="1"/>
          <p:nvPr/>
        </p:nvSpPr>
        <p:spPr>
          <a:xfrm>
            <a:off x="6120864" y="3876100"/>
            <a:ext cx="2823103"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a:latin typeface="+mj-lt"/>
                <a:ea typeface="+mj-ea"/>
                <a:cs typeface="Calibri Light"/>
              </a:rPr>
              <a:t>oral reading </a:t>
            </a:r>
            <a:r>
              <a:rPr lang="en-US" sz="1500">
                <a:latin typeface="+mj-lt"/>
                <a:ea typeface="+mj-ea"/>
                <a:cs typeface="Calibri Light"/>
              </a:rPr>
              <a:t>(slow, inaccurate or labored without prosody)</a:t>
            </a:r>
            <a:endParaRPr lang="en-US" sz="1050">
              <a:ea typeface="+mj-ea"/>
            </a:endParaRPr>
          </a:p>
        </p:txBody>
      </p:sp>
      <p:sp>
        <p:nvSpPr>
          <p:cNvPr id="16" name="TextBox 15">
            <a:extLst>
              <a:ext uri="{FF2B5EF4-FFF2-40B4-BE49-F238E27FC236}">
                <a16:creationId xmlns:a16="http://schemas.microsoft.com/office/drawing/2014/main" id="{EB600805-3A05-C927-3231-3CBF9BE730C9}"/>
              </a:ext>
            </a:extLst>
          </p:cNvPr>
          <p:cNvSpPr txBox="1"/>
          <p:nvPr/>
        </p:nvSpPr>
        <p:spPr>
          <a:xfrm>
            <a:off x="219175" y="2242793"/>
            <a:ext cx="3053430" cy="9464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200">
                <a:latin typeface="+mj-lt"/>
                <a:ea typeface="+mj-ea"/>
                <a:cs typeface="Calibri Light"/>
              </a:rPr>
              <a:t>***Individuals demonstrate difference in degree of impairment and may not exhibit all the characteristics listed above***​</a:t>
            </a:r>
          </a:p>
          <a:p>
            <a:pPr algn="ctr"/>
            <a:r>
              <a:rPr lang="en-US" sz="1050">
                <a:solidFill>
                  <a:srgbClr val="0C0044"/>
                </a:solidFill>
                <a:latin typeface="Calibri Light"/>
                <a:cs typeface="Segoe UI"/>
              </a:rPr>
              <a:t>​</a:t>
            </a:r>
          </a:p>
          <a:p>
            <a:pPr algn="ctr"/>
            <a:r>
              <a:rPr lang="en-US" sz="1050">
                <a:solidFill>
                  <a:srgbClr val="0C0044"/>
                </a:solidFill>
                <a:latin typeface="Calibri Light"/>
                <a:cs typeface="Segoe UI"/>
              </a:rPr>
              <a:t>(2021 Dyslexia Handbook </a:t>
            </a:r>
            <a:r>
              <a:rPr lang="en-US" sz="1050" err="1">
                <a:solidFill>
                  <a:srgbClr val="0C0044"/>
                </a:solidFill>
                <a:latin typeface="Calibri Light"/>
                <a:cs typeface="Segoe UI"/>
              </a:rPr>
              <a:t>pg</a:t>
            </a:r>
            <a:r>
              <a:rPr lang="en-US" sz="1050">
                <a:solidFill>
                  <a:srgbClr val="0C0044"/>
                </a:solidFill>
                <a:latin typeface="Calibri Light"/>
                <a:cs typeface="Segoe UI"/>
              </a:rPr>
              <a:t> 1)</a:t>
            </a:r>
          </a:p>
        </p:txBody>
      </p:sp>
      <p:sp>
        <p:nvSpPr>
          <p:cNvPr id="4" name="TextBox 3">
            <a:extLst>
              <a:ext uri="{FF2B5EF4-FFF2-40B4-BE49-F238E27FC236}">
                <a16:creationId xmlns:a16="http://schemas.microsoft.com/office/drawing/2014/main" id="{FEDF1226-D52A-8F0C-25BF-424D2806FE4A}"/>
              </a:ext>
            </a:extLst>
          </p:cNvPr>
          <p:cNvSpPr txBox="1"/>
          <p:nvPr/>
        </p:nvSpPr>
        <p:spPr>
          <a:xfrm>
            <a:off x="4368451" y="152660"/>
            <a:ext cx="25012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Difficulty with:</a:t>
            </a:r>
          </a:p>
        </p:txBody>
      </p:sp>
    </p:spTree>
    <p:extLst>
      <p:ext uri="{BB962C8B-B14F-4D97-AF65-F5344CB8AC3E}">
        <p14:creationId xmlns:p14="http://schemas.microsoft.com/office/powerpoint/2010/main" val="17051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562E-90BC-4491-B685-663CCB38A21F}"/>
              </a:ext>
            </a:extLst>
          </p:cNvPr>
          <p:cNvSpPr>
            <a:spLocks noGrp="1"/>
          </p:cNvSpPr>
          <p:nvPr>
            <p:ph type="title"/>
          </p:nvPr>
        </p:nvSpPr>
        <p:spPr/>
        <p:txBody>
          <a:bodyPr/>
          <a:lstStyle/>
          <a:p>
            <a:r>
              <a:rPr lang="en-US"/>
              <a:t>Primary Characteristics</a:t>
            </a:r>
          </a:p>
        </p:txBody>
      </p:sp>
      <p:sp>
        <p:nvSpPr>
          <p:cNvPr id="3" name="Content Placeholder 2">
            <a:extLst>
              <a:ext uri="{FF2B5EF4-FFF2-40B4-BE49-F238E27FC236}">
                <a16:creationId xmlns:a16="http://schemas.microsoft.com/office/drawing/2014/main" id="{EA7330F3-C1CF-4707-97D6-F548F625DAB4}"/>
              </a:ext>
            </a:extLst>
          </p:cNvPr>
          <p:cNvSpPr>
            <a:spLocks noGrp="1"/>
          </p:cNvSpPr>
          <p:nvPr>
            <p:ph type="subTitle" idx="4294967295"/>
          </p:nvPr>
        </p:nvSpPr>
        <p:spPr>
          <a:xfrm>
            <a:off x="512378" y="1261240"/>
            <a:ext cx="8430725" cy="3791608"/>
          </a:xfrm>
        </p:spPr>
        <p:txBody>
          <a:bodyPr/>
          <a:lstStyle/>
          <a:p>
            <a:pPr marL="114300" indent="0">
              <a:buNone/>
            </a:pPr>
            <a:r>
              <a:rPr lang="en-US" b="1">
                <a:solidFill>
                  <a:schemeClr val="bg2">
                    <a:lumMod val="10000"/>
                  </a:schemeClr>
                </a:solidFill>
              </a:rPr>
              <a:t>The reading/spelling characteristics are most often associated with the following:</a:t>
            </a:r>
          </a:p>
          <a:p>
            <a:pPr marL="114300" indent="0">
              <a:buNone/>
            </a:pPr>
            <a:r>
              <a:rPr lang="en-US" sz="1400">
                <a:solidFill>
                  <a:schemeClr val="bg2">
                    <a:lumMod val="10000"/>
                  </a:schemeClr>
                </a:solidFill>
              </a:rPr>
              <a:t>	</a:t>
            </a:r>
          </a:p>
          <a:p>
            <a:pPr marL="114300" indent="0">
              <a:buNone/>
            </a:pPr>
            <a:r>
              <a:rPr lang="en-US" sz="1400">
                <a:solidFill>
                  <a:schemeClr val="bg2">
                    <a:lumMod val="10000"/>
                  </a:schemeClr>
                </a:solidFill>
              </a:rPr>
              <a:t>	• Segmenting, blending, and manipulating sounds in words (phonemic awareness) 	</a:t>
            </a:r>
          </a:p>
          <a:p>
            <a:pPr marL="114300" indent="0">
              <a:buNone/>
            </a:pPr>
            <a:r>
              <a:rPr lang="en-US" sz="1400">
                <a:solidFill>
                  <a:schemeClr val="bg2">
                    <a:lumMod val="10000"/>
                  </a:schemeClr>
                </a:solidFill>
              </a:rPr>
              <a:t>	• Learning the names of letters and their associated sounds</a:t>
            </a:r>
          </a:p>
          <a:p>
            <a:pPr marL="114300" indent="0">
              <a:buNone/>
            </a:pPr>
            <a:r>
              <a:rPr lang="en-US" sz="1400">
                <a:solidFill>
                  <a:schemeClr val="bg2">
                    <a:lumMod val="10000"/>
                  </a:schemeClr>
                </a:solidFill>
              </a:rPr>
              <a:t>	• Holding information about sounds and words in memory (phonological memory)</a:t>
            </a:r>
          </a:p>
          <a:p>
            <a:pPr marL="114300" indent="0">
              <a:buNone/>
            </a:pPr>
            <a:r>
              <a:rPr lang="en-US" sz="1400">
                <a:solidFill>
                  <a:schemeClr val="bg2">
                    <a:lumMod val="10000"/>
                  </a:schemeClr>
                </a:solidFill>
              </a:rPr>
              <a:t>	• Rapidly recalling the names of familiar objects, colors, or letters of the alphabet (rapid 		  naming)</a:t>
            </a:r>
          </a:p>
          <a:p>
            <a:pPr marL="114300" indent="0">
              <a:buNone/>
            </a:pPr>
            <a:r>
              <a:rPr lang="en-US" b="1">
                <a:solidFill>
                  <a:schemeClr val="bg2">
                    <a:lumMod val="10000"/>
                  </a:schemeClr>
                </a:solidFill>
              </a:rPr>
              <a:t>Consequences of dyslexia may include the following:</a:t>
            </a:r>
          </a:p>
          <a:p>
            <a:pPr marL="114300" indent="0">
              <a:buNone/>
            </a:pPr>
            <a:r>
              <a:rPr lang="en-US" sz="1400">
                <a:solidFill>
                  <a:schemeClr val="bg2">
                    <a:lumMod val="10000"/>
                  </a:schemeClr>
                </a:solidFill>
              </a:rPr>
              <a:t>	• Variable difficulty with aspects of </a:t>
            </a:r>
            <a:r>
              <a:rPr lang="en-US" sz="1400" b="1">
                <a:solidFill>
                  <a:schemeClr val="bg2">
                    <a:lumMod val="10000"/>
                  </a:schemeClr>
                </a:solidFill>
              </a:rPr>
              <a:t>reading comprehension</a:t>
            </a:r>
          </a:p>
          <a:p>
            <a:pPr marL="114300" indent="0">
              <a:buNone/>
            </a:pPr>
            <a:r>
              <a:rPr lang="en-US" sz="1400">
                <a:solidFill>
                  <a:schemeClr val="bg2">
                    <a:lumMod val="10000"/>
                  </a:schemeClr>
                </a:solidFill>
              </a:rPr>
              <a:t>	• Variable difficulty with aspects of </a:t>
            </a:r>
            <a:r>
              <a:rPr lang="en-US" sz="1400" b="1">
                <a:solidFill>
                  <a:schemeClr val="bg2">
                    <a:lumMod val="10000"/>
                  </a:schemeClr>
                </a:solidFill>
              </a:rPr>
              <a:t>written language</a:t>
            </a:r>
          </a:p>
          <a:p>
            <a:pPr marL="114300" indent="0">
              <a:buNone/>
            </a:pPr>
            <a:r>
              <a:rPr lang="en-US" sz="1400" b="1">
                <a:solidFill>
                  <a:schemeClr val="bg2">
                    <a:lumMod val="10000"/>
                  </a:schemeClr>
                </a:solidFill>
              </a:rPr>
              <a:t>	• Limited vocabulary growth </a:t>
            </a:r>
            <a:r>
              <a:rPr lang="en-US" sz="1400">
                <a:solidFill>
                  <a:schemeClr val="bg2">
                    <a:lumMod val="10000"/>
                  </a:schemeClr>
                </a:solidFill>
              </a:rPr>
              <a:t>due to reduced reading experiences</a:t>
            </a:r>
          </a:p>
          <a:p>
            <a:endParaRPr lang="en-US">
              <a:solidFill>
                <a:schemeClr val="bg2">
                  <a:lumMod val="10000"/>
                </a:schemeClr>
              </a:solidFill>
            </a:endParaRPr>
          </a:p>
          <a:p>
            <a:endParaRPr lang="en-US">
              <a:solidFill>
                <a:schemeClr val="bg2">
                  <a:lumMod val="10000"/>
                </a:schemeClr>
              </a:solidFill>
            </a:endParaRPr>
          </a:p>
          <a:p>
            <a:endParaRPr lang="en-US">
              <a:solidFill>
                <a:schemeClr val="bg2">
                  <a:lumMod val="10000"/>
                </a:schemeClr>
              </a:solidFill>
            </a:endParaRPr>
          </a:p>
        </p:txBody>
      </p:sp>
      <p:sp>
        <p:nvSpPr>
          <p:cNvPr id="12" name="Rectangle 11">
            <a:extLst>
              <a:ext uri="{FF2B5EF4-FFF2-40B4-BE49-F238E27FC236}">
                <a16:creationId xmlns:a16="http://schemas.microsoft.com/office/drawing/2014/main" id="{55BCF5F1-201D-4B2A-B5D3-DB3A4D9E9440}"/>
              </a:ext>
            </a:extLst>
          </p:cNvPr>
          <p:cNvSpPr/>
          <p:nvPr/>
        </p:nvSpPr>
        <p:spPr>
          <a:xfrm rot="1344928">
            <a:off x="7580804" y="1830516"/>
            <a:ext cx="1018894" cy="369332"/>
          </a:xfrm>
          <a:prstGeom prst="rect">
            <a:avLst/>
          </a:prstGeom>
          <a:solidFill>
            <a:schemeClr val="tx2">
              <a:lumMod val="75000"/>
            </a:schemeClr>
          </a:solidFill>
        </p:spPr>
        <p:txBody>
          <a:bodyPr wrap="square" lIns="91440" tIns="45720" rIns="91440" bIns="45720">
            <a:spAutoFit/>
          </a:bodyPr>
          <a:lstStyle/>
          <a:p>
            <a:pPr algn="ctr"/>
            <a:r>
              <a:rPr lang="en-US" sz="1800" b="0" cap="none" spc="0">
                <a:ln w="0"/>
                <a:solidFill>
                  <a:schemeClr val="accent1"/>
                </a:solidFill>
                <a:effectLst>
                  <a:outerShdw blurRad="38100" dist="25400" dir="5400000" algn="ctr" rotWithShape="0">
                    <a:srgbClr val="6E747A">
                      <a:alpha val="43000"/>
                    </a:srgbClr>
                  </a:outerShdw>
                </a:effectLst>
              </a:rPr>
              <a:t>C-A-T</a:t>
            </a:r>
          </a:p>
        </p:txBody>
      </p:sp>
      <p:sp>
        <p:nvSpPr>
          <p:cNvPr id="15" name="Rectangle 14">
            <a:extLst>
              <a:ext uri="{FF2B5EF4-FFF2-40B4-BE49-F238E27FC236}">
                <a16:creationId xmlns:a16="http://schemas.microsoft.com/office/drawing/2014/main" id="{8D4E78FC-1A93-4D90-9059-F9FDD48459BC}"/>
              </a:ext>
            </a:extLst>
          </p:cNvPr>
          <p:cNvSpPr/>
          <p:nvPr/>
        </p:nvSpPr>
        <p:spPr>
          <a:xfrm rot="20281691">
            <a:off x="8157787" y="2371823"/>
            <a:ext cx="843456" cy="369332"/>
          </a:xfrm>
          <a:prstGeom prst="rect">
            <a:avLst/>
          </a:prstGeom>
          <a:solidFill>
            <a:schemeClr val="tx2">
              <a:lumMod val="75000"/>
            </a:schemeClr>
          </a:solidFill>
        </p:spPr>
        <p:txBody>
          <a:bodyPr wrap="square" lIns="91440" tIns="45720" rIns="91440" bIns="45720">
            <a:spAutoFit/>
          </a:bodyPr>
          <a:lstStyle/>
          <a:p>
            <a:pPr algn="ctr"/>
            <a:r>
              <a:rPr lang="en-US" sz="1800" b="0" cap="none" spc="0">
                <a:ln w="0"/>
                <a:solidFill>
                  <a:schemeClr val="accent1"/>
                </a:solidFill>
                <a:effectLst>
                  <a:outerShdw blurRad="38100" dist="25400" dir="5400000" algn="ctr" rotWithShape="0">
                    <a:srgbClr val="6E747A">
                      <a:alpha val="43000"/>
                    </a:srgbClr>
                  </a:outerShdw>
                </a:effectLst>
              </a:rPr>
              <a:t>ABC</a:t>
            </a:r>
          </a:p>
        </p:txBody>
      </p:sp>
      <p:pic>
        <p:nvPicPr>
          <p:cNvPr id="14" name="Graphic 13" descr="Thought bubble">
            <a:extLst>
              <a:ext uri="{FF2B5EF4-FFF2-40B4-BE49-F238E27FC236}">
                <a16:creationId xmlns:a16="http://schemas.microsoft.com/office/drawing/2014/main" id="{5852D4DB-26A7-4B77-91A6-C10076DD4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18448">
            <a:off x="8259968" y="2728299"/>
            <a:ext cx="978338" cy="978338"/>
          </a:xfrm>
          <a:prstGeom prst="rect">
            <a:avLst/>
          </a:prstGeom>
        </p:spPr>
      </p:pic>
      <p:pic>
        <p:nvPicPr>
          <p:cNvPr id="17" name="Graphic 16" descr="Subtitles">
            <a:extLst>
              <a:ext uri="{FF2B5EF4-FFF2-40B4-BE49-F238E27FC236}">
                <a16:creationId xmlns:a16="http://schemas.microsoft.com/office/drawing/2014/main" id="{BAB09834-7652-462E-8A63-B7AEDAA95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8827" y="3413969"/>
            <a:ext cx="1143795" cy="1143795"/>
          </a:xfrm>
          <a:prstGeom prst="rect">
            <a:avLst/>
          </a:prstGeom>
        </p:spPr>
      </p:pic>
    </p:spTree>
    <p:extLst>
      <p:ext uri="{BB962C8B-B14F-4D97-AF65-F5344CB8AC3E}">
        <p14:creationId xmlns:p14="http://schemas.microsoft.com/office/powerpoint/2010/main" val="278338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3372" name="Google Shape;3372;p36"/>
          <p:cNvSpPr txBox="1">
            <a:spLocks noGrp="1"/>
          </p:cNvSpPr>
          <p:nvPr>
            <p:ph type="title"/>
          </p:nvPr>
        </p:nvSpPr>
        <p:spPr>
          <a:prstGeom prst="rect">
            <a:avLst/>
          </a:prstGeom>
        </p:spPr>
        <p:txBody>
          <a:bodyPr spcFirstLastPara="1" wrap="square" lIns="0" tIns="0" rIns="0" bIns="0" anchor="t" anchorCtr="0">
            <a:noAutofit/>
          </a:bodyPr>
          <a:lstStyle/>
          <a:p>
            <a:r>
              <a:rPr lang="en-US"/>
              <a:t>Dyslexia</a:t>
            </a:r>
            <a:r>
              <a:rPr lang="en-US" sz="3300">
                <a:latin typeface="Calibri Light"/>
              </a:rPr>
              <a:t> </a:t>
            </a:r>
            <a:r>
              <a:rPr lang="en-US"/>
              <a:t>Basics</a:t>
            </a:r>
          </a:p>
        </p:txBody>
      </p:sp>
      <p:grpSp>
        <p:nvGrpSpPr>
          <p:cNvPr id="3373" name="Google Shape;3373;p36"/>
          <p:cNvGrpSpPr/>
          <p:nvPr/>
        </p:nvGrpSpPr>
        <p:grpSpPr>
          <a:xfrm>
            <a:off x="3005708" y="3399807"/>
            <a:ext cx="3131377" cy="1287203"/>
            <a:chOff x="10762125" y="2775799"/>
            <a:chExt cx="3585273" cy="1410633"/>
          </a:xfrm>
        </p:grpSpPr>
        <p:sp>
          <p:nvSpPr>
            <p:cNvPr id="3374" name="Google Shape;3374;p36"/>
            <p:cNvSpPr/>
            <p:nvPr/>
          </p:nvSpPr>
          <p:spPr>
            <a:xfrm>
              <a:off x="10790733" y="3856016"/>
              <a:ext cx="3529981" cy="323034"/>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375" name="Google Shape;3375;p36"/>
            <p:cNvSpPr/>
            <p:nvPr/>
          </p:nvSpPr>
          <p:spPr>
            <a:xfrm>
              <a:off x="14171912" y="3911336"/>
              <a:ext cx="94763" cy="18635"/>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376" name="Google Shape;3376;p36"/>
            <p:cNvSpPr/>
            <p:nvPr/>
          </p:nvSpPr>
          <p:spPr>
            <a:xfrm>
              <a:off x="12385933" y="3722507"/>
              <a:ext cx="337658" cy="158968"/>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endParaRPr sz="1900"/>
            </a:p>
          </p:txBody>
        </p:sp>
        <p:sp>
          <p:nvSpPr>
            <p:cNvPr id="3377" name="Google Shape;3377;p36"/>
            <p:cNvSpPr/>
            <p:nvPr/>
          </p:nvSpPr>
          <p:spPr>
            <a:xfrm>
              <a:off x="12398022" y="3799443"/>
              <a:ext cx="317937" cy="261976"/>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endParaRPr sz="1900"/>
            </a:p>
          </p:txBody>
        </p:sp>
        <p:sp>
          <p:nvSpPr>
            <p:cNvPr id="3378" name="Google Shape;3378;p36"/>
            <p:cNvSpPr/>
            <p:nvPr/>
          </p:nvSpPr>
          <p:spPr>
            <a:xfrm>
              <a:off x="10771652" y="2775799"/>
              <a:ext cx="3566861" cy="1123504"/>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379" name="Google Shape;3379;p36"/>
            <p:cNvSpPr/>
            <p:nvPr/>
          </p:nvSpPr>
          <p:spPr>
            <a:xfrm>
              <a:off x="12398022" y="3969832"/>
              <a:ext cx="384065" cy="195208"/>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0" name="Google Shape;3380;p36"/>
            <p:cNvSpPr/>
            <p:nvPr/>
          </p:nvSpPr>
          <p:spPr>
            <a:xfrm>
              <a:off x="12466684" y="3993369"/>
              <a:ext cx="336377" cy="183759"/>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1" name="Google Shape;3381;p36"/>
            <p:cNvSpPr/>
            <p:nvPr/>
          </p:nvSpPr>
          <p:spPr>
            <a:xfrm>
              <a:off x="12469860" y="4160583"/>
              <a:ext cx="9582" cy="8914"/>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2" name="Google Shape;3382;p36"/>
            <p:cNvSpPr/>
            <p:nvPr/>
          </p:nvSpPr>
          <p:spPr>
            <a:xfrm>
              <a:off x="12771864" y="3938690"/>
              <a:ext cx="1546287" cy="112729"/>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3" name="Google Shape;3383;p36"/>
            <p:cNvSpPr/>
            <p:nvPr/>
          </p:nvSpPr>
          <p:spPr>
            <a:xfrm>
              <a:off x="12773786" y="3951392"/>
              <a:ext cx="1089158" cy="59833"/>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4" name="Google Shape;3384;p36"/>
            <p:cNvSpPr/>
            <p:nvPr/>
          </p:nvSpPr>
          <p:spPr>
            <a:xfrm>
              <a:off x="13749741" y="3962840"/>
              <a:ext cx="481307" cy="71532"/>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5" name="Google Shape;3385;p36"/>
            <p:cNvSpPr/>
            <p:nvPr/>
          </p:nvSpPr>
          <p:spPr>
            <a:xfrm>
              <a:off x="13061166" y="3901169"/>
              <a:ext cx="778882" cy="34373"/>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6" name="Google Shape;3386;p36"/>
            <p:cNvSpPr/>
            <p:nvPr/>
          </p:nvSpPr>
          <p:spPr>
            <a:xfrm>
              <a:off x="12865345" y="3872562"/>
              <a:ext cx="271503" cy="31170"/>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7" name="Google Shape;3387;p36"/>
            <p:cNvSpPr/>
            <p:nvPr/>
          </p:nvSpPr>
          <p:spPr>
            <a:xfrm>
              <a:off x="10802794" y="3951392"/>
              <a:ext cx="1503696" cy="93286"/>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8" name="Google Shape;3388;p36"/>
            <p:cNvSpPr/>
            <p:nvPr/>
          </p:nvSpPr>
          <p:spPr>
            <a:xfrm>
              <a:off x="10833323" y="3963481"/>
              <a:ext cx="1077069" cy="73147"/>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endParaRPr sz="1900"/>
            </a:p>
          </p:txBody>
        </p:sp>
        <p:sp>
          <p:nvSpPr>
            <p:cNvPr id="3389" name="Google Shape;3389;p36"/>
            <p:cNvSpPr/>
            <p:nvPr/>
          </p:nvSpPr>
          <p:spPr>
            <a:xfrm>
              <a:off x="10793908" y="3863648"/>
              <a:ext cx="1604782" cy="97437"/>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0" name="Google Shape;3390;p36"/>
            <p:cNvSpPr/>
            <p:nvPr/>
          </p:nvSpPr>
          <p:spPr>
            <a:xfrm>
              <a:off x="10797083" y="3857938"/>
              <a:ext cx="1545005" cy="90947"/>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1" name="Google Shape;3391;p36"/>
            <p:cNvSpPr/>
            <p:nvPr/>
          </p:nvSpPr>
          <p:spPr>
            <a:xfrm>
              <a:off x="12368774" y="3886545"/>
              <a:ext cx="217464" cy="189498"/>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2" name="Google Shape;3392;p36"/>
            <p:cNvSpPr/>
            <p:nvPr/>
          </p:nvSpPr>
          <p:spPr>
            <a:xfrm>
              <a:off x="12495932" y="4043592"/>
              <a:ext cx="134178" cy="26741"/>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3" name="Google Shape;3393;p36"/>
            <p:cNvSpPr/>
            <p:nvPr/>
          </p:nvSpPr>
          <p:spPr>
            <a:xfrm>
              <a:off x="12520110" y="4048661"/>
              <a:ext cx="102367" cy="25125"/>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4" name="Google Shape;3394;p36"/>
            <p:cNvSpPr/>
            <p:nvPr/>
          </p:nvSpPr>
          <p:spPr>
            <a:xfrm>
              <a:off x="12546155" y="4044873"/>
              <a:ext cx="85877" cy="28635"/>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5" name="Google Shape;3395;p36"/>
            <p:cNvSpPr/>
            <p:nvPr/>
          </p:nvSpPr>
          <p:spPr>
            <a:xfrm>
              <a:off x="12558884" y="4034037"/>
              <a:ext cx="87771" cy="37549"/>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6" name="Google Shape;3396;p36"/>
            <p:cNvSpPr/>
            <p:nvPr/>
          </p:nvSpPr>
          <p:spPr>
            <a:xfrm>
              <a:off x="13745925" y="3895459"/>
              <a:ext cx="448883" cy="50947"/>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7" name="Google Shape;3397;p36"/>
            <p:cNvSpPr/>
            <p:nvPr/>
          </p:nvSpPr>
          <p:spPr>
            <a:xfrm>
              <a:off x="12319192" y="3939330"/>
              <a:ext cx="182506" cy="177826"/>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8" name="Google Shape;3398;p36"/>
            <p:cNvSpPr/>
            <p:nvPr/>
          </p:nvSpPr>
          <p:spPr>
            <a:xfrm>
              <a:off x="12516907" y="4096990"/>
              <a:ext cx="18468" cy="18468"/>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399" name="Google Shape;3399;p36"/>
            <p:cNvSpPr/>
            <p:nvPr/>
          </p:nvSpPr>
          <p:spPr>
            <a:xfrm>
              <a:off x="12552533" y="4098271"/>
              <a:ext cx="10836" cy="1147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400" name="Google Shape;3400;p36"/>
            <p:cNvSpPr/>
            <p:nvPr/>
          </p:nvSpPr>
          <p:spPr>
            <a:xfrm>
              <a:off x="10867668" y="3927241"/>
              <a:ext cx="525178" cy="50250"/>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401" name="Google Shape;3401;p36"/>
            <p:cNvSpPr/>
            <p:nvPr/>
          </p:nvSpPr>
          <p:spPr>
            <a:xfrm>
              <a:off x="11445604" y="3922144"/>
              <a:ext cx="74401" cy="14011"/>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endParaRPr sz="1900"/>
            </a:p>
          </p:txBody>
        </p:sp>
        <p:sp>
          <p:nvSpPr>
            <p:cNvPr id="3402" name="Google Shape;3402;p36"/>
            <p:cNvSpPr/>
            <p:nvPr/>
          </p:nvSpPr>
          <p:spPr>
            <a:xfrm>
              <a:off x="13174341" y="3749861"/>
              <a:ext cx="47075" cy="3203"/>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3" name="Google Shape;3403;p36"/>
            <p:cNvSpPr/>
            <p:nvPr/>
          </p:nvSpPr>
          <p:spPr>
            <a:xfrm>
              <a:off x="12699385" y="3669750"/>
              <a:ext cx="1553278" cy="170055"/>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4" name="Google Shape;3404;p36"/>
            <p:cNvSpPr/>
            <p:nvPr/>
          </p:nvSpPr>
          <p:spPr>
            <a:xfrm>
              <a:off x="14231661" y="3804540"/>
              <a:ext cx="21643" cy="12089"/>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5" name="Google Shape;3405;p36"/>
            <p:cNvSpPr/>
            <p:nvPr/>
          </p:nvSpPr>
          <p:spPr>
            <a:xfrm>
              <a:off x="13613670" y="3732674"/>
              <a:ext cx="621194" cy="99498"/>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6" name="Google Shape;3406;p36"/>
            <p:cNvSpPr/>
            <p:nvPr/>
          </p:nvSpPr>
          <p:spPr>
            <a:xfrm>
              <a:off x="12694956" y="3611254"/>
              <a:ext cx="483229" cy="184400"/>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7" name="Google Shape;3407;p36"/>
            <p:cNvSpPr/>
            <p:nvPr/>
          </p:nvSpPr>
          <p:spPr>
            <a:xfrm>
              <a:off x="13110107" y="3613148"/>
              <a:ext cx="601501" cy="162339"/>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8" name="Google Shape;3408;p36"/>
            <p:cNvSpPr/>
            <p:nvPr/>
          </p:nvSpPr>
          <p:spPr>
            <a:xfrm>
              <a:off x="10856860" y="3636686"/>
              <a:ext cx="1557095" cy="195459"/>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09" name="Google Shape;3409;p36"/>
            <p:cNvSpPr/>
            <p:nvPr/>
          </p:nvSpPr>
          <p:spPr>
            <a:xfrm>
              <a:off x="10862571" y="3610614"/>
              <a:ext cx="1331385" cy="210751"/>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0" name="Google Shape;3410;p36"/>
            <p:cNvSpPr/>
            <p:nvPr/>
          </p:nvSpPr>
          <p:spPr>
            <a:xfrm>
              <a:off x="12072508" y="3621421"/>
              <a:ext cx="347157" cy="170695"/>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1" name="Google Shape;3411;p36"/>
            <p:cNvSpPr/>
            <p:nvPr/>
          </p:nvSpPr>
          <p:spPr>
            <a:xfrm>
              <a:off x="10835217" y="3476464"/>
              <a:ext cx="1655673" cy="259274"/>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2" name="Google Shape;3412;p36"/>
            <p:cNvSpPr/>
            <p:nvPr/>
          </p:nvSpPr>
          <p:spPr>
            <a:xfrm>
              <a:off x="11237694" y="3446576"/>
              <a:ext cx="970886" cy="257519"/>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3" name="Google Shape;3413;p36"/>
            <p:cNvSpPr/>
            <p:nvPr/>
          </p:nvSpPr>
          <p:spPr>
            <a:xfrm>
              <a:off x="12155154" y="3468832"/>
              <a:ext cx="277241" cy="189358"/>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4" name="Google Shape;3414;p36"/>
            <p:cNvSpPr/>
            <p:nvPr/>
          </p:nvSpPr>
          <p:spPr>
            <a:xfrm>
              <a:off x="12415180" y="3628413"/>
              <a:ext cx="35014" cy="43649"/>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5" name="Google Shape;3415;p36"/>
            <p:cNvSpPr/>
            <p:nvPr/>
          </p:nvSpPr>
          <p:spPr>
            <a:xfrm>
              <a:off x="10823156" y="3352481"/>
              <a:ext cx="1714141" cy="374121"/>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6" name="Google Shape;3416;p36"/>
            <p:cNvSpPr/>
            <p:nvPr/>
          </p:nvSpPr>
          <p:spPr>
            <a:xfrm>
              <a:off x="12464150" y="3601700"/>
              <a:ext cx="59164" cy="121949"/>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7" name="Google Shape;3417;p36"/>
            <p:cNvSpPr/>
            <p:nvPr/>
          </p:nvSpPr>
          <p:spPr>
            <a:xfrm>
              <a:off x="12455877" y="3587076"/>
              <a:ext cx="66796" cy="131476"/>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8" name="Google Shape;3418;p36"/>
            <p:cNvSpPr/>
            <p:nvPr/>
          </p:nvSpPr>
          <p:spPr>
            <a:xfrm>
              <a:off x="12188218" y="3353735"/>
              <a:ext cx="363703" cy="366265"/>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19" name="Google Shape;3419;p36"/>
            <p:cNvSpPr/>
            <p:nvPr/>
          </p:nvSpPr>
          <p:spPr>
            <a:xfrm>
              <a:off x="12272145" y="3400169"/>
              <a:ext cx="176127" cy="149693"/>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0" name="Google Shape;3420;p36"/>
            <p:cNvSpPr/>
            <p:nvPr/>
          </p:nvSpPr>
          <p:spPr>
            <a:xfrm>
              <a:off x="12285488" y="3412871"/>
              <a:ext cx="151336" cy="137158"/>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1" name="Google Shape;3421;p36"/>
            <p:cNvSpPr/>
            <p:nvPr/>
          </p:nvSpPr>
          <p:spPr>
            <a:xfrm>
              <a:off x="12255599" y="3398888"/>
              <a:ext cx="179971" cy="147632"/>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2" name="Google Shape;3422;p36"/>
            <p:cNvSpPr/>
            <p:nvPr/>
          </p:nvSpPr>
          <p:spPr>
            <a:xfrm>
              <a:off x="10919785" y="3332760"/>
              <a:ext cx="1348572" cy="33256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3" name="Google Shape;3423;p36"/>
            <p:cNvSpPr/>
            <p:nvPr/>
          </p:nvSpPr>
          <p:spPr>
            <a:xfrm>
              <a:off x="12642171" y="3505712"/>
              <a:ext cx="1633389" cy="245709"/>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4" name="Google Shape;3424;p36"/>
            <p:cNvSpPr/>
            <p:nvPr/>
          </p:nvSpPr>
          <p:spPr>
            <a:xfrm>
              <a:off x="12624371" y="3447857"/>
              <a:ext cx="735651" cy="29339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5" name="Google Shape;3425;p36"/>
            <p:cNvSpPr/>
            <p:nvPr/>
          </p:nvSpPr>
          <p:spPr>
            <a:xfrm>
              <a:off x="13140636" y="3612508"/>
              <a:ext cx="118913" cy="10390"/>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6" name="Google Shape;3426;p36"/>
            <p:cNvSpPr/>
            <p:nvPr/>
          </p:nvSpPr>
          <p:spPr>
            <a:xfrm>
              <a:off x="13163533" y="3613148"/>
              <a:ext cx="55961" cy="15460"/>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7" name="Google Shape;3427;p36"/>
            <p:cNvSpPr/>
            <p:nvPr/>
          </p:nvSpPr>
          <p:spPr>
            <a:xfrm>
              <a:off x="13272251" y="3494904"/>
              <a:ext cx="520109" cy="199442"/>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8" name="Google Shape;3428;p36"/>
            <p:cNvSpPr/>
            <p:nvPr/>
          </p:nvSpPr>
          <p:spPr>
            <a:xfrm>
              <a:off x="12570973" y="3362648"/>
              <a:ext cx="1719211" cy="358884"/>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29" name="Google Shape;3429;p36"/>
            <p:cNvSpPr/>
            <p:nvPr/>
          </p:nvSpPr>
          <p:spPr>
            <a:xfrm>
              <a:off x="13492863" y="3570558"/>
              <a:ext cx="66796" cy="27994"/>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0" name="Google Shape;3430;p36"/>
            <p:cNvSpPr/>
            <p:nvPr/>
          </p:nvSpPr>
          <p:spPr>
            <a:xfrm>
              <a:off x="12555709" y="3587717"/>
              <a:ext cx="76323" cy="134122"/>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1" name="Google Shape;3431;p36"/>
            <p:cNvSpPr/>
            <p:nvPr/>
          </p:nvSpPr>
          <p:spPr>
            <a:xfrm>
              <a:off x="12530277" y="3704067"/>
              <a:ext cx="27354" cy="7493"/>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2" name="Google Shape;3432;p36"/>
            <p:cNvSpPr/>
            <p:nvPr/>
          </p:nvSpPr>
          <p:spPr>
            <a:xfrm>
              <a:off x="12585597" y="3334041"/>
              <a:ext cx="662531" cy="307742"/>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3" name="Google Shape;3433;p36"/>
            <p:cNvSpPr/>
            <p:nvPr/>
          </p:nvSpPr>
          <p:spPr>
            <a:xfrm>
              <a:off x="13091054" y="3341033"/>
              <a:ext cx="1088518" cy="319831"/>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4" name="Google Shape;3434;p36"/>
            <p:cNvSpPr/>
            <p:nvPr/>
          </p:nvSpPr>
          <p:spPr>
            <a:xfrm>
              <a:off x="12557603" y="3362008"/>
              <a:ext cx="3844" cy="17827"/>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5" name="Google Shape;3435;p36"/>
            <p:cNvSpPr/>
            <p:nvPr/>
          </p:nvSpPr>
          <p:spPr>
            <a:xfrm>
              <a:off x="12557603" y="3348025"/>
              <a:ext cx="4485" cy="9554"/>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6" name="Google Shape;3436;p36"/>
            <p:cNvSpPr/>
            <p:nvPr/>
          </p:nvSpPr>
          <p:spPr>
            <a:xfrm>
              <a:off x="13843836" y="2983068"/>
              <a:ext cx="467323" cy="592197"/>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7" name="Google Shape;3437;p36"/>
            <p:cNvSpPr/>
            <p:nvPr/>
          </p:nvSpPr>
          <p:spPr>
            <a:xfrm>
              <a:off x="14246285" y="3519695"/>
              <a:ext cx="63621" cy="42618"/>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8" name="Google Shape;3438;p36"/>
            <p:cNvSpPr/>
            <p:nvPr/>
          </p:nvSpPr>
          <p:spPr>
            <a:xfrm>
              <a:off x="13880716" y="3145212"/>
              <a:ext cx="329998" cy="425374"/>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39" name="Google Shape;3439;p36"/>
            <p:cNvSpPr/>
            <p:nvPr/>
          </p:nvSpPr>
          <p:spPr>
            <a:xfrm>
              <a:off x="14219599" y="3581366"/>
              <a:ext cx="8273" cy="8301"/>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40" name="Google Shape;3440;p36"/>
            <p:cNvSpPr/>
            <p:nvPr/>
          </p:nvSpPr>
          <p:spPr>
            <a:xfrm>
              <a:off x="13796788" y="3046021"/>
              <a:ext cx="168495" cy="305709"/>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endParaRPr sz="1900"/>
            </a:p>
          </p:txBody>
        </p:sp>
        <p:sp>
          <p:nvSpPr>
            <p:cNvPr id="3441" name="Google Shape;3441;p36"/>
            <p:cNvSpPr/>
            <p:nvPr/>
          </p:nvSpPr>
          <p:spPr>
            <a:xfrm>
              <a:off x="10795802" y="2981815"/>
              <a:ext cx="476237" cy="621779"/>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2" name="Google Shape;3442;p36"/>
            <p:cNvSpPr/>
            <p:nvPr/>
          </p:nvSpPr>
          <p:spPr>
            <a:xfrm>
              <a:off x="10879089" y="3315601"/>
              <a:ext cx="1276734" cy="28868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3" name="Google Shape;3443;p36"/>
            <p:cNvSpPr/>
            <p:nvPr/>
          </p:nvSpPr>
          <p:spPr>
            <a:xfrm>
              <a:off x="10840955" y="3322593"/>
              <a:ext cx="1150829" cy="322672"/>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4" name="Google Shape;3444;p36"/>
            <p:cNvSpPr/>
            <p:nvPr/>
          </p:nvSpPr>
          <p:spPr>
            <a:xfrm>
              <a:off x="11003712" y="3076550"/>
              <a:ext cx="295681" cy="440248"/>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5" name="Google Shape;3445;p36"/>
            <p:cNvSpPr/>
            <p:nvPr/>
          </p:nvSpPr>
          <p:spPr>
            <a:xfrm>
              <a:off x="11177917" y="3047943"/>
              <a:ext cx="188857" cy="356321"/>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6" name="Google Shape;3446;p36"/>
            <p:cNvSpPr/>
            <p:nvPr/>
          </p:nvSpPr>
          <p:spPr>
            <a:xfrm>
              <a:off x="11141678" y="3444654"/>
              <a:ext cx="19109" cy="18468"/>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7" name="Google Shape;3447;p36"/>
            <p:cNvSpPr/>
            <p:nvPr/>
          </p:nvSpPr>
          <p:spPr>
            <a:xfrm>
              <a:off x="10774187" y="3434486"/>
              <a:ext cx="1236651" cy="274706"/>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8" name="Google Shape;3448;p36"/>
            <p:cNvSpPr/>
            <p:nvPr/>
          </p:nvSpPr>
          <p:spPr>
            <a:xfrm>
              <a:off x="10791986" y="3609973"/>
              <a:ext cx="1037014" cy="172980"/>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49" name="Google Shape;3449;p36"/>
            <p:cNvSpPr/>
            <p:nvPr/>
          </p:nvSpPr>
          <p:spPr>
            <a:xfrm>
              <a:off x="10790733" y="3746045"/>
              <a:ext cx="463507" cy="38802"/>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0" name="Google Shape;3450;p36"/>
            <p:cNvSpPr/>
            <p:nvPr/>
          </p:nvSpPr>
          <p:spPr>
            <a:xfrm>
              <a:off x="12555709" y="3347384"/>
              <a:ext cx="20362" cy="319608"/>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1" name="Google Shape;3451;p36"/>
            <p:cNvSpPr/>
            <p:nvPr/>
          </p:nvSpPr>
          <p:spPr>
            <a:xfrm>
              <a:off x="12560779" y="3316242"/>
              <a:ext cx="662531" cy="338383"/>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2" name="Google Shape;3452;p36"/>
            <p:cNvSpPr/>
            <p:nvPr/>
          </p:nvSpPr>
          <p:spPr>
            <a:xfrm>
              <a:off x="12599581" y="3419222"/>
              <a:ext cx="726096" cy="310138"/>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3" name="Google Shape;3453;p36"/>
            <p:cNvSpPr/>
            <p:nvPr/>
          </p:nvSpPr>
          <p:spPr>
            <a:xfrm>
              <a:off x="12679691" y="3581366"/>
              <a:ext cx="784592" cy="194094"/>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4" name="Google Shape;3454;p36"/>
            <p:cNvSpPr/>
            <p:nvPr/>
          </p:nvSpPr>
          <p:spPr>
            <a:xfrm>
              <a:off x="13148909" y="3596630"/>
              <a:ext cx="228912" cy="40724"/>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5" name="Google Shape;3455;p36"/>
            <p:cNvSpPr/>
            <p:nvPr/>
          </p:nvSpPr>
          <p:spPr>
            <a:xfrm>
              <a:off x="12716572" y="3713621"/>
              <a:ext cx="828463" cy="115738"/>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56" name="Google Shape;3456;p36"/>
            <p:cNvSpPr/>
            <p:nvPr/>
          </p:nvSpPr>
          <p:spPr>
            <a:xfrm>
              <a:off x="12397381" y="3798802"/>
              <a:ext cx="319218" cy="115208"/>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endParaRPr sz="1900"/>
            </a:p>
          </p:txBody>
        </p:sp>
        <p:sp>
          <p:nvSpPr>
            <p:cNvPr id="3457" name="Google Shape;3457;p36"/>
            <p:cNvSpPr/>
            <p:nvPr/>
          </p:nvSpPr>
          <p:spPr>
            <a:xfrm>
              <a:off x="12592589" y="3866824"/>
              <a:ext cx="124623" cy="188968"/>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endParaRPr sz="1900"/>
            </a:p>
          </p:txBody>
        </p:sp>
        <p:sp>
          <p:nvSpPr>
            <p:cNvPr id="3458" name="Google Shape;3458;p36"/>
            <p:cNvSpPr/>
            <p:nvPr/>
          </p:nvSpPr>
          <p:spPr>
            <a:xfrm>
              <a:off x="11436690" y="3747939"/>
              <a:ext cx="955009" cy="129721"/>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endParaRPr sz="1900"/>
            </a:p>
          </p:txBody>
        </p:sp>
        <p:sp>
          <p:nvSpPr>
            <p:cNvPr id="3459" name="Google Shape;3459;p36"/>
            <p:cNvSpPr/>
            <p:nvPr/>
          </p:nvSpPr>
          <p:spPr>
            <a:xfrm>
              <a:off x="12724176" y="3749220"/>
              <a:ext cx="956931" cy="13100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endParaRPr sz="1900"/>
            </a:p>
          </p:txBody>
        </p:sp>
        <p:sp>
          <p:nvSpPr>
            <p:cNvPr id="3460" name="Google Shape;3460;p36"/>
            <p:cNvSpPr/>
            <p:nvPr/>
          </p:nvSpPr>
          <p:spPr>
            <a:xfrm>
              <a:off x="10784994" y="3326409"/>
              <a:ext cx="1774558" cy="39740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61" name="Google Shape;3461;p36"/>
            <p:cNvSpPr/>
            <p:nvPr/>
          </p:nvSpPr>
          <p:spPr>
            <a:xfrm>
              <a:off x="12247326" y="3369640"/>
              <a:ext cx="28" cy="28"/>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2" name="Google Shape;3462;p36"/>
            <p:cNvSpPr/>
            <p:nvPr/>
          </p:nvSpPr>
          <p:spPr>
            <a:xfrm>
              <a:off x="11449420" y="3545126"/>
              <a:ext cx="669" cy="28"/>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3" name="Google Shape;3463;p36"/>
            <p:cNvSpPr/>
            <p:nvPr/>
          </p:nvSpPr>
          <p:spPr>
            <a:xfrm>
              <a:off x="11448779" y="3545126"/>
              <a:ext cx="669" cy="28"/>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4" name="Google Shape;3464;p36"/>
            <p:cNvSpPr/>
            <p:nvPr/>
          </p:nvSpPr>
          <p:spPr>
            <a:xfrm>
              <a:off x="11141678" y="3633510"/>
              <a:ext cx="28" cy="28"/>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5" name="Google Shape;3465;p36"/>
            <p:cNvSpPr/>
            <p:nvPr/>
          </p:nvSpPr>
          <p:spPr>
            <a:xfrm>
              <a:off x="11140424" y="3633510"/>
              <a:ext cx="641" cy="28"/>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6" name="Google Shape;3466;p36"/>
            <p:cNvSpPr/>
            <p:nvPr/>
          </p:nvSpPr>
          <p:spPr>
            <a:xfrm>
              <a:off x="12525820" y="3643677"/>
              <a:ext cx="28" cy="66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7" name="Google Shape;3467;p36"/>
            <p:cNvSpPr/>
            <p:nvPr/>
          </p:nvSpPr>
          <p:spPr>
            <a:xfrm>
              <a:off x="12525820" y="3644318"/>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68" name="Google Shape;3468;p36"/>
            <p:cNvSpPr/>
            <p:nvPr/>
          </p:nvSpPr>
          <p:spPr>
            <a:xfrm>
              <a:off x="10762125" y="3440865"/>
              <a:ext cx="1735116" cy="296294"/>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69" name="Google Shape;3469;p36"/>
            <p:cNvSpPr/>
            <p:nvPr/>
          </p:nvSpPr>
          <p:spPr>
            <a:xfrm>
              <a:off x="12430445" y="3644318"/>
              <a:ext cx="28" cy="28"/>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70" name="Google Shape;3470;p36"/>
            <p:cNvSpPr/>
            <p:nvPr/>
          </p:nvSpPr>
          <p:spPr>
            <a:xfrm>
              <a:off x="12430445" y="3644318"/>
              <a:ext cx="28" cy="28"/>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71" name="Google Shape;3471;p36"/>
            <p:cNvSpPr/>
            <p:nvPr/>
          </p:nvSpPr>
          <p:spPr>
            <a:xfrm>
              <a:off x="12431086" y="3644931"/>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72" name="Google Shape;3472;p36"/>
            <p:cNvSpPr/>
            <p:nvPr/>
          </p:nvSpPr>
          <p:spPr>
            <a:xfrm>
              <a:off x="10771652" y="3605516"/>
              <a:ext cx="1654364" cy="190250"/>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73" name="Google Shape;3473;p36"/>
            <p:cNvSpPr/>
            <p:nvPr/>
          </p:nvSpPr>
          <p:spPr>
            <a:xfrm>
              <a:off x="11845518" y="3622703"/>
              <a:ext cx="669" cy="28"/>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74" name="Google Shape;3474;p36"/>
            <p:cNvSpPr/>
            <p:nvPr/>
          </p:nvSpPr>
          <p:spPr>
            <a:xfrm>
              <a:off x="11345131" y="3742869"/>
              <a:ext cx="1050384" cy="128439"/>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75" name="Google Shape;3475;p36"/>
            <p:cNvSpPr/>
            <p:nvPr/>
          </p:nvSpPr>
          <p:spPr>
            <a:xfrm>
              <a:off x="12091561" y="3760028"/>
              <a:ext cx="669" cy="28"/>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76" name="Google Shape;3476;p36"/>
            <p:cNvSpPr/>
            <p:nvPr/>
          </p:nvSpPr>
          <p:spPr>
            <a:xfrm>
              <a:off x="10787557" y="2974823"/>
              <a:ext cx="469858" cy="580526"/>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endParaRPr sz="1900"/>
            </a:p>
          </p:txBody>
        </p:sp>
        <p:sp>
          <p:nvSpPr>
            <p:cNvPr id="3477" name="Google Shape;3477;p36"/>
            <p:cNvSpPr/>
            <p:nvPr/>
          </p:nvSpPr>
          <p:spPr>
            <a:xfrm>
              <a:off x="12551893" y="2923960"/>
              <a:ext cx="9554" cy="79985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78" name="Google Shape;3478;p36"/>
            <p:cNvSpPr/>
            <p:nvPr/>
          </p:nvSpPr>
          <p:spPr>
            <a:xfrm>
              <a:off x="12549971" y="3328944"/>
              <a:ext cx="1774558" cy="394872"/>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79" name="Google Shape;3479;p36"/>
            <p:cNvSpPr/>
            <p:nvPr/>
          </p:nvSpPr>
          <p:spPr>
            <a:xfrm>
              <a:off x="12862170" y="3372175"/>
              <a:ext cx="28" cy="28"/>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0" name="Google Shape;3480;p36"/>
            <p:cNvSpPr/>
            <p:nvPr/>
          </p:nvSpPr>
          <p:spPr>
            <a:xfrm>
              <a:off x="13659435" y="3547021"/>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1" name="Google Shape;3481;p36"/>
            <p:cNvSpPr/>
            <p:nvPr/>
          </p:nvSpPr>
          <p:spPr>
            <a:xfrm>
              <a:off x="14283805" y="3583901"/>
              <a:ext cx="669" cy="28"/>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2" name="Google Shape;3482;p36"/>
            <p:cNvSpPr/>
            <p:nvPr/>
          </p:nvSpPr>
          <p:spPr>
            <a:xfrm>
              <a:off x="14283805" y="3583901"/>
              <a:ext cx="28" cy="66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3" name="Google Shape;3483;p36"/>
            <p:cNvSpPr/>
            <p:nvPr/>
          </p:nvSpPr>
          <p:spPr>
            <a:xfrm>
              <a:off x="14283805" y="3584541"/>
              <a:ext cx="28" cy="28"/>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4" name="Google Shape;3484;p36"/>
            <p:cNvSpPr/>
            <p:nvPr/>
          </p:nvSpPr>
          <p:spPr>
            <a:xfrm>
              <a:off x="14225950" y="3616965"/>
              <a:ext cx="669" cy="66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5" name="Google Shape;3485;p36"/>
            <p:cNvSpPr/>
            <p:nvPr/>
          </p:nvSpPr>
          <p:spPr>
            <a:xfrm>
              <a:off x="14225950" y="3617605"/>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6" name="Google Shape;3486;p36"/>
            <p:cNvSpPr/>
            <p:nvPr/>
          </p:nvSpPr>
          <p:spPr>
            <a:xfrm>
              <a:off x="13967818" y="3635405"/>
              <a:ext cx="28" cy="28"/>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7" name="Google Shape;3487;p36"/>
            <p:cNvSpPr/>
            <p:nvPr/>
          </p:nvSpPr>
          <p:spPr>
            <a:xfrm>
              <a:off x="13967818" y="3635405"/>
              <a:ext cx="669" cy="28"/>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8" name="Google Shape;3488;p36"/>
            <p:cNvSpPr/>
            <p:nvPr/>
          </p:nvSpPr>
          <p:spPr>
            <a:xfrm>
              <a:off x="12583035" y="3645572"/>
              <a:ext cx="669" cy="66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89" name="Google Shape;3489;p36"/>
            <p:cNvSpPr/>
            <p:nvPr/>
          </p:nvSpPr>
          <p:spPr>
            <a:xfrm>
              <a:off x="14334028" y="3645572"/>
              <a:ext cx="9582" cy="9582"/>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90" name="Google Shape;3490;p36"/>
            <p:cNvSpPr/>
            <p:nvPr/>
          </p:nvSpPr>
          <p:spPr>
            <a:xfrm>
              <a:off x="12613564" y="3442759"/>
              <a:ext cx="1733222" cy="293118"/>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91" name="Google Shape;3491;p36"/>
            <p:cNvSpPr/>
            <p:nvPr/>
          </p:nvSpPr>
          <p:spPr>
            <a:xfrm>
              <a:off x="12678410" y="3646853"/>
              <a:ext cx="28" cy="2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92" name="Google Shape;3492;p36"/>
            <p:cNvSpPr/>
            <p:nvPr/>
          </p:nvSpPr>
          <p:spPr>
            <a:xfrm>
              <a:off x="12618021" y="3744123"/>
              <a:ext cx="28" cy="28"/>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93" name="Google Shape;3493;p36"/>
            <p:cNvSpPr/>
            <p:nvPr/>
          </p:nvSpPr>
          <p:spPr>
            <a:xfrm>
              <a:off x="12684761" y="3607438"/>
              <a:ext cx="1653111" cy="190445"/>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94" name="Google Shape;3494;p36"/>
            <p:cNvSpPr/>
            <p:nvPr/>
          </p:nvSpPr>
          <p:spPr>
            <a:xfrm>
              <a:off x="13263337" y="3624597"/>
              <a:ext cx="28" cy="2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95" name="Google Shape;3495;p36"/>
            <p:cNvSpPr/>
            <p:nvPr/>
          </p:nvSpPr>
          <p:spPr>
            <a:xfrm>
              <a:off x="12719106" y="3745404"/>
              <a:ext cx="1090412" cy="132896"/>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96" name="Google Shape;3496;p36"/>
            <p:cNvSpPr/>
            <p:nvPr/>
          </p:nvSpPr>
          <p:spPr>
            <a:xfrm>
              <a:off x="14074001" y="3852841"/>
              <a:ext cx="240361" cy="49638"/>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497" name="Google Shape;3497;p36"/>
            <p:cNvSpPr/>
            <p:nvPr/>
          </p:nvSpPr>
          <p:spPr>
            <a:xfrm>
              <a:off x="13016653" y="3762563"/>
              <a:ext cx="28" cy="2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98" name="Google Shape;3498;p36"/>
            <p:cNvSpPr/>
            <p:nvPr/>
          </p:nvSpPr>
          <p:spPr>
            <a:xfrm>
              <a:off x="13286234" y="3764485"/>
              <a:ext cx="28" cy="2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499" name="Google Shape;3499;p36"/>
            <p:cNvSpPr/>
            <p:nvPr/>
          </p:nvSpPr>
          <p:spPr>
            <a:xfrm>
              <a:off x="13851468" y="2977358"/>
              <a:ext cx="469886" cy="580526"/>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500" name="Google Shape;3500;p36"/>
            <p:cNvSpPr/>
            <p:nvPr/>
          </p:nvSpPr>
          <p:spPr>
            <a:xfrm>
              <a:off x="14276814" y="3592814"/>
              <a:ext cx="70585" cy="59025"/>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501" name="Google Shape;3501;p36"/>
            <p:cNvSpPr/>
            <p:nvPr/>
          </p:nvSpPr>
          <p:spPr>
            <a:xfrm>
              <a:off x="14262190" y="3679917"/>
              <a:ext cx="75041" cy="79665"/>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502" name="Google Shape;3502;p36"/>
            <p:cNvSpPr/>
            <p:nvPr/>
          </p:nvSpPr>
          <p:spPr>
            <a:xfrm>
              <a:off x="14235477" y="3775905"/>
              <a:ext cx="78245" cy="83593"/>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endParaRPr sz="1900"/>
            </a:p>
          </p:txBody>
        </p:sp>
        <p:sp>
          <p:nvSpPr>
            <p:cNvPr id="3503" name="Google Shape;3503;p36"/>
            <p:cNvSpPr/>
            <p:nvPr/>
          </p:nvSpPr>
          <p:spPr>
            <a:xfrm>
              <a:off x="12548077" y="2926495"/>
              <a:ext cx="8914" cy="797322"/>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endParaRPr sz="1900"/>
            </a:p>
          </p:txBody>
        </p:sp>
        <p:sp>
          <p:nvSpPr>
            <p:cNvPr id="3504" name="Google Shape;3504;p36"/>
            <p:cNvSpPr/>
            <p:nvPr/>
          </p:nvSpPr>
          <p:spPr>
            <a:xfrm>
              <a:off x="12380222" y="3716156"/>
              <a:ext cx="351001" cy="16913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endParaRPr sz="1900"/>
            </a:p>
          </p:txBody>
        </p:sp>
        <p:sp>
          <p:nvSpPr>
            <p:cNvPr id="3505" name="Google Shape;3505;p36"/>
            <p:cNvSpPr/>
            <p:nvPr/>
          </p:nvSpPr>
          <p:spPr>
            <a:xfrm>
              <a:off x="12620555" y="3737772"/>
              <a:ext cx="669" cy="66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06" name="Google Shape;3506;p36"/>
            <p:cNvSpPr/>
            <p:nvPr/>
          </p:nvSpPr>
          <p:spPr>
            <a:xfrm>
              <a:off x="12686683"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07" name="Google Shape;3507;p36"/>
            <p:cNvSpPr/>
            <p:nvPr/>
          </p:nvSpPr>
          <p:spPr>
            <a:xfrm>
              <a:off x="12687324"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08" name="Google Shape;3508;p36"/>
            <p:cNvSpPr/>
            <p:nvPr/>
          </p:nvSpPr>
          <p:spPr>
            <a:xfrm>
              <a:off x="12687324" y="3789916"/>
              <a:ext cx="28" cy="28"/>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09" name="Google Shape;3509;p36"/>
            <p:cNvSpPr/>
            <p:nvPr/>
          </p:nvSpPr>
          <p:spPr>
            <a:xfrm>
              <a:off x="12656795" y="3759387"/>
              <a:ext cx="28" cy="28"/>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10" name="Google Shape;3510;p36"/>
            <p:cNvSpPr/>
            <p:nvPr/>
          </p:nvSpPr>
          <p:spPr>
            <a:xfrm>
              <a:off x="12656795" y="3759387"/>
              <a:ext cx="669" cy="28"/>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11" name="Google Shape;3511;p36"/>
            <p:cNvSpPr/>
            <p:nvPr/>
          </p:nvSpPr>
          <p:spPr>
            <a:xfrm>
              <a:off x="12686683" y="3789276"/>
              <a:ext cx="669" cy="28"/>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12" name="Google Shape;3512;p36"/>
            <p:cNvSpPr/>
            <p:nvPr/>
          </p:nvSpPr>
          <p:spPr>
            <a:xfrm>
              <a:off x="12687324" y="3789276"/>
              <a:ext cx="28" cy="28"/>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13" name="Google Shape;3513;p36"/>
            <p:cNvSpPr/>
            <p:nvPr/>
          </p:nvSpPr>
          <p:spPr>
            <a:xfrm>
              <a:off x="12390389" y="3868746"/>
              <a:ext cx="28" cy="66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14" name="Google Shape;3514;p36"/>
            <p:cNvSpPr/>
            <p:nvPr/>
          </p:nvSpPr>
          <p:spPr>
            <a:xfrm>
              <a:off x="12394846" y="3795627"/>
              <a:ext cx="326182" cy="97186"/>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endParaRPr sz="1900"/>
            </a:p>
          </p:txBody>
        </p:sp>
        <p:sp>
          <p:nvSpPr>
            <p:cNvPr id="3515" name="Google Shape;3515;p36"/>
            <p:cNvSpPr/>
            <p:nvPr/>
          </p:nvSpPr>
          <p:spPr>
            <a:xfrm>
              <a:off x="12483871" y="3819164"/>
              <a:ext cx="641" cy="28"/>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endParaRPr sz="1900"/>
            </a:p>
          </p:txBody>
        </p:sp>
        <p:sp>
          <p:nvSpPr>
            <p:cNvPr id="3516" name="Google Shape;3516;p36"/>
            <p:cNvSpPr/>
            <p:nvPr/>
          </p:nvSpPr>
          <p:spPr>
            <a:xfrm>
              <a:off x="12298830" y="3991447"/>
              <a:ext cx="516292" cy="194985"/>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517" name="Google Shape;3517;p36"/>
            <p:cNvSpPr/>
            <p:nvPr/>
          </p:nvSpPr>
          <p:spPr>
            <a:xfrm>
              <a:off x="12393565" y="3874456"/>
              <a:ext cx="326851" cy="190194"/>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518" name="Google Shape;3518;p36"/>
            <p:cNvSpPr/>
            <p:nvPr/>
          </p:nvSpPr>
          <p:spPr>
            <a:xfrm>
              <a:off x="10807891" y="3981280"/>
              <a:ext cx="1500521" cy="70612"/>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519" name="Google Shape;3519;p36"/>
            <p:cNvSpPr/>
            <p:nvPr/>
          </p:nvSpPr>
          <p:spPr>
            <a:xfrm>
              <a:off x="10805356" y="3850306"/>
              <a:ext cx="1598431" cy="77715"/>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520" name="Google Shape;3520;p36"/>
            <p:cNvSpPr/>
            <p:nvPr/>
          </p:nvSpPr>
          <p:spPr>
            <a:xfrm>
              <a:off x="12804928" y="3985737"/>
              <a:ext cx="1499240" cy="70585"/>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521" name="Google Shape;3521;p36"/>
            <p:cNvSpPr/>
            <p:nvPr/>
          </p:nvSpPr>
          <p:spPr>
            <a:xfrm>
              <a:off x="13541191" y="3997798"/>
              <a:ext cx="28" cy="28"/>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endParaRPr sz="1900"/>
            </a:p>
          </p:txBody>
        </p:sp>
        <p:sp>
          <p:nvSpPr>
            <p:cNvPr id="3522" name="Google Shape;3522;p36"/>
            <p:cNvSpPr/>
            <p:nvPr/>
          </p:nvSpPr>
          <p:spPr>
            <a:xfrm>
              <a:off x="13541832" y="3997798"/>
              <a:ext cx="669" cy="28"/>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endParaRPr sz="1900"/>
            </a:p>
          </p:txBody>
        </p:sp>
        <p:sp>
          <p:nvSpPr>
            <p:cNvPr id="3523" name="Google Shape;3523;p36"/>
            <p:cNvSpPr/>
            <p:nvPr/>
          </p:nvSpPr>
          <p:spPr>
            <a:xfrm>
              <a:off x="12710193" y="3854763"/>
              <a:ext cx="1596537" cy="77715"/>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sp>
          <p:nvSpPr>
            <p:cNvPr id="3524" name="Google Shape;3524;p36"/>
            <p:cNvSpPr/>
            <p:nvPr/>
          </p:nvSpPr>
          <p:spPr>
            <a:xfrm>
              <a:off x="14295254" y="3924066"/>
              <a:ext cx="33092" cy="132256"/>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endParaRPr sz="1900"/>
            </a:p>
          </p:txBody>
        </p:sp>
      </p:grpSp>
      <p:sp>
        <p:nvSpPr>
          <p:cNvPr id="3525" name="Google Shape;3525;p36"/>
          <p:cNvSpPr txBox="1"/>
          <p:nvPr/>
        </p:nvSpPr>
        <p:spPr>
          <a:xfrm>
            <a:off x="720000" y="3676800"/>
            <a:ext cx="1928100" cy="354000"/>
          </a:xfrm>
          <a:prstGeom prst="rect">
            <a:avLst/>
          </a:prstGeom>
          <a:noFill/>
          <a:ln>
            <a:noFill/>
          </a:ln>
        </p:spPr>
        <p:txBody>
          <a:bodyPr spcFirstLastPara="1" wrap="square" lIns="0" tIns="0" rIns="0" bIns="0" anchor="ctr" anchorCtr="0">
            <a:noAutofit/>
          </a:bodyPr>
          <a:lstStyle/>
          <a:p>
            <a:pPr algn="r"/>
            <a:r>
              <a:rPr lang="en-US" sz="2000" b="1">
                <a:solidFill>
                  <a:schemeClr val="dk1"/>
                </a:solidFill>
                <a:latin typeface="Didact Gothic"/>
                <a:ea typeface="Didact Gothic"/>
                <a:cs typeface="Didact Gothic"/>
                <a:sym typeface="Didact Gothic"/>
              </a:rPr>
              <a:t>Not New</a:t>
            </a:r>
            <a:endParaRPr sz="2000" b="1">
              <a:solidFill>
                <a:schemeClr val="dk1"/>
              </a:solidFill>
              <a:latin typeface="Didact Gothic"/>
              <a:ea typeface="Didact Gothic"/>
              <a:cs typeface="Didact Gothic"/>
              <a:sym typeface="Didact Gothic"/>
            </a:endParaRPr>
          </a:p>
        </p:txBody>
      </p:sp>
      <p:sp>
        <p:nvSpPr>
          <p:cNvPr id="3526" name="Google Shape;3526;p36"/>
          <p:cNvSpPr txBox="1"/>
          <p:nvPr/>
        </p:nvSpPr>
        <p:spPr>
          <a:xfrm>
            <a:off x="419100" y="4030800"/>
            <a:ext cx="2229000" cy="572700"/>
          </a:xfrm>
          <a:prstGeom prst="rect">
            <a:avLst/>
          </a:prstGeom>
          <a:noFill/>
          <a:ln>
            <a:noFill/>
          </a:ln>
        </p:spPr>
        <p:txBody>
          <a:bodyPr spcFirstLastPara="1" wrap="square" lIns="0" tIns="0" rIns="0" bIns="0" anchor="ctr" anchorCtr="0">
            <a:noAutofit/>
          </a:bodyPr>
          <a:lstStyle/>
          <a:p>
            <a:pPr algn="r"/>
            <a:r>
              <a:rPr lang="en-US" sz="1575">
                <a:solidFill>
                  <a:schemeClr val="tx2">
                    <a:lumMod val="50000"/>
                  </a:schemeClr>
                </a:solidFill>
                <a:latin typeface="Calibri"/>
                <a:ea typeface="Varela"/>
                <a:cs typeface="Varela"/>
                <a:sym typeface="Varela"/>
              </a:rPr>
              <a:t>First documented cases in 17</a:t>
            </a:r>
            <a:r>
              <a:rPr lang="en-US" sz="1575" baseline="30000">
                <a:solidFill>
                  <a:schemeClr val="tx2">
                    <a:lumMod val="50000"/>
                  </a:schemeClr>
                </a:solidFill>
                <a:latin typeface="Calibri"/>
                <a:ea typeface="Varela"/>
                <a:cs typeface="Varela"/>
                <a:sym typeface="Varela"/>
              </a:rPr>
              <a:t>th</a:t>
            </a:r>
            <a:r>
              <a:rPr lang="en-US" sz="1575">
                <a:solidFill>
                  <a:schemeClr val="tx2">
                    <a:lumMod val="50000"/>
                  </a:schemeClr>
                </a:solidFill>
                <a:latin typeface="Calibri"/>
                <a:ea typeface="Varela"/>
                <a:cs typeface="Varela"/>
                <a:sym typeface="Varela"/>
              </a:rPr>
              <a:t> century</a:t>
            </a:r>
            <a:endParaRPr lang="en-US" sz="1575">
              <a:solidFill>
                <a:schemeClr val="tx2">
                  <a:lumMod val="50000"/>
                </a:schemeClr>
              </a:solidFill>
              <a:latin typeface="Calibri"/>
              <a:ea typeface="Varela"/>
              <a:cs typeface="Varela"/>
            </a:endParaRPr>
          </a:p>
          <a:p>
            <a:pPr algn="r"/>
            <a:r>
              <a:rPr lang="en-US" sz="900">
                <a:solidFill>
                  <a:schemeClr val="tx2">
                    <a:lumMod val="50000"/>
                  </a:schemeClr>
                </a:solidFill>
                <a:latin typeface="Calibri"/>
                <a:ea typeface="Varela"/>
                <a:cs typeface="Varela"/>
                <a:sym typeface="Varela"/>
              </a:rPr>
              <a:t>Wagner et.al 202</a:t>
            </a:r>
            <a:r>
              <a:rPr lang="en-US" sz="900">
                <a:solidFill>
                  <a:schemeClr val="dk2"/>
                </a:solidFill>
                <a:latin typeface="Varela"/>
                <a:ea typeface="Varela"/>
                <a:cs typeface="Varela"/>
                <a:sym typeface="Varela"/>
              </a:rPr>
              <a:t>0</a:t>
            </a:r>
            <a:endParaRPr sz="800">
              <a:solidFill>
                <a:schemeClr val="dk2"/>
              </a:solidFill>
              <a:latin typeface="Varela"/>
              <a:ea typeface="Varela"/>
              <a:cs typeface="Varela"/>
              <a:sym typeface="Varela"/>
            </a:endParaRPr>
          </a:p>
        </p:txBody>
      </p:sp>
      <p:sp>
        <p:nvSpPr>
          <p:cNvPr id="3527" name="Google Shape;3527;p36"/>
          <p:cNvSpPr txBox="1"/>
          <p:nvPr/>
        </p:nvSpPr>
        <p:spPr>
          <a:xfrm>
            <a:off x="6495900" y="3676800"/>
            <a:ext cx="2328060" cy="354000"/>
          </a:xfrm>
          <a:prstGeom prst="rect">
            <a:avLst/>
          </a:prstGeom>
          <a:noFill/>
          <a:ln>
            <a:noFill/>
          </a:ln>
        </p:spPr>
        <p:txBody>
          <a:bodyPr spcFirstLastPara="1" wrap="square" lIns="0" tIns="0" rIns="0" bIns="0" anchor="ctr" anchorCtr="0">
            <a:noAutofit/>
          </a:bodyPr>
          <a:lstStyle/>
          <a:p>
            <a:r>
              <a:rPr lang="en-US" sz="2000" b="1">
                <a:solidFill>
                  <a:schemeClr val="dk1"/>
                </a:solidFill>
                <a:latin typeface="Didact Gothic"/>
                <a:ea typeface="Didact Gothic"/>
                <a:cs typeface="Didact Gothic"/>
                <a:sym typeface="Didact Gothic"/>
              </a:rPr>
              <a:t>Neurodevelopmental</a:t>
            </a:r>
            <a:endParaRPr sz="2000" b="1">
              <a:solidFill>
                <a:schemeClr val="dk1"/>
              </a:solidFill>
              <a:latin typeface="Didact Gothic"/>
              <a:ea typeface="Didact Gothic"/>
              <a:cs typeface="Didact Gothic"/>
              <a:sym typeface="Didact Gothic"/>
            </a:endParaRPr>
          </a:p>
        </p:txBody>
      </p:sp>
      <p:sp>
        <p:nvSpPr>
          <p:cNvPr id="3528" name="Google Shape;3528;p36"/>
          <p:cNvSpPr txBox="1"/>
          <p:nvPr/>
        </p:nvSpPr>
        <p:spPr>
          <a:xfrm>
            <a:off x="6495901" y="4030801"/>
            <a:ext cx="2066645" cy="745881"/>
          </a:xfrm>
          <a:prstGeom prst="rect">
            <a:avLst/>
          </a:prstGeom>
          <a:noFill/>
          <a:ln>
            <a:noFill/>
          </a:ln>
        </p:spPr>
        <p:txBody>
          <a:bodyPr spcFirstLastPara="1" wrap="square" lIns="0" tIns="0" rIns="0" bIns="0" anchor="ctr" anchorCtr="0">
            <a:noAutofit/>
          </a:bodyPr>
          <a:lstStyle/>
          <a:p>
            <a:r>
              <a:rPr lang="en-US" sz="1575">
                <a:solidFill>
                  <a:schemeClr val="tx2">
                    <a:lumMod val="50000"/>
                  </a:schemeClr>
                </a:solidFill>
                <a:latin typeface="Calibri"/>
                <a:sym typeface="Varela"/>
              </a:rPr>
              <a:t>Ongoing research on the brain &amp; reading</a:t>
            </a:r>
            <a:endParaRPr sz="1575">
              <a:solidFill>
                <a:schemeClr val="tx2">
                  <a:lumMod val="50000"/>
                </a:schemeClr>
              </a:solidFill>
              <a:latin typeface="Calibri"/>
              <a:sym typeface="Varela"/>
            </a:endParaRPr>
          </a:p>
        </p:txBody>
      </p:sp>
      <p:sp>
        <p:nvSpPr>
          <p:cNvPr id="3529" name="Google Shape;3529;p36"/>
          <p:cNvSpPr txBox="1"/>
          <p:nvPr/>
        </p:nvSpPr>
        <p:spPr>
          <a:xfrm>
            <a:off x="3238497" y="1347177"/>
            <a:ext cx="2794009" cy="348228"/>
          </a:xfrm>
          <a:prstGeom prst="rect">
            <a:avLst/>
          </a:prstGeom>
          <a:noFill/>
          <a:ln>
            <a:noFill/>
          </a:ln>
        </p:spPr>
        <p:txBody>
          <a:bodyPr spcFirstLastPara="1" wrap="square" lIns="0" tIns="0" rIns="0" bIns="0" anchor="ctr" anchorCtr="0">
            <a:noAutofit/>
          </a:bodyPr>
          <a:lstStyle/>
          <a:p>
            <a:pPr algn="ctr"/>
            <a:r>
              <a:rPr lang="en-US" sz="2000" b="1">
                <a:solidFill>
                  <a:schemeClr val="dk1"/>
                </a:solidFill>
                <a:latin typeface="Didact Gothic"/>
                <a:ea typeface="Didact Gothic"/>
                <a:cs typeface="Didact Gothic"/>
                <a:sym typeface="Didact Gothic"/>
              </a:rPr>
              <a:t>Genetic Component</a:t>
            </a:r>
            <a:endParaRPr sz="2000" b="1">
              <a:solidFill>
                <a:schemeClr val="dk1"/>
              </a:solidFill>
              <a:latin typeface="Didact Gothic"/>
              <a:ea typeface="Didact Gothic"/>
              <a:cs typeface="Didact Gothic"/>
              <a:sym typeface="Didact Gothic"/>
            </a:endParaRPr>
          </a:p>
        </p:txBody>
      </p:sp>
      <p:sp>
        <p:nvSpPr>
          <p:cNvPr id="3530" name="Google Shape;3530;p36"/>
          <p:cNvSpPr txBox="1"/>
          <p:nvPr/>
        </p:nvSpPr>
        <p:spPr>
          <a:xfrm>
            <a:off x="3368860" y="1770450"/>
            <a:ext cx="2434485" cy="572700"/>
          </a:xfrm>
          <a:prstGeom prst="rect">
            <a:avLst/>
          </a:prstGeom>
          <a:noFill/>
          <a:ln>
            <a:noFill/>
          </a:ln>
        </p:spPr>
        <p:txBody>
          <a:bodyPr spcFirstLastPara="1" wrap="square" lIns="0" tIns="0" rIns="0" bIns="0" anchor="ctr" anchorCtr="0">
            <a:noAutofit/>
          </a:bodyPr>
          <a:lstStyle/>
          <a:p>
            <a:pPr algn="ctr"/>
            <a:r>
              <a:rPr lang="en" sz="1575">
                <a:solidFill>
                  <a:schemeClr val="tx2">
                    <a:lumMod val="50000"/>
                  </a:schemeClr>
                </a:solidFill>
                <a:latin typeface="Calibri"/>
              </a:rPr>
              <a:t>Genetic element, often a family member link</a:t>
            </a:r>
          </a:p>
        </p:txBody>
      </p:sp>
      <p:sp>
        <p:nvSpPr>
          <p:cNvPr id="3531" name="Google Shape;3531;p36"/>
          <p:cNvSpPr txBox="1"/>
          <p:nvPr/>
        </p:nvSpPr>
        <p:spPr>
          <a:xfrm>
            <a:off x="233684" y="2266575"/>
            <a:ext cx="2408645" cy="354000"/>
          </a:xfrm>
          <a:prstGeom prst="rect">
            <a:avLst/>
          </a:prstGeom>
          <a:noFill/>
          <a:ln>
            <a:noFill/>
          </a:ln>
        </p:spPr>
        <p:txBody>
          <a:bodyPr spcFirstLastPara="1" wrap="square" lIns="0" tIns="0" rIns="0" bIns="0" anchor="ctr" anchorCtr="0">
            <a:noAutofit/>
          </a:bodyPr>
          <a:lstStyle/>
          <a:p>
            <a:pPr algn="r"/>
            <a:r>
              <a:rPr lang="en-US" sz="2000" b="1">
                <a:solidFill>
                  <a:schemeClr val="dk1"/>
                </a:solidFill>
                <a:latin typeface="Didact Gothic"/>
                <a:ea typeface="Didact Gothic"/>
                <a:cs typeface="Didact Gothic"/>
                <a:sym typeface="Didact Gothic"/>
              </a:rPr>
              <a:t>Across Demographics</a:t>
            </a:r>
            <a:endParaRPr sz="2000" b="1">
              <a:solidFill>
                <a:schemeClr val="dk1"/>
              </a:solidFill>
              <a:latin typeface="Didact Gothic"/>
              <a:ea typeface="Didact Gothic"/>
              <a:cs typeface="Didact Gothic"/>
              <a:sym typeface="Didact Gothic"/>
            </a:endParaRPr>
          </a:p>
        </p:txBody>
      </p:sp>
      <p:sp>
        <p:nvSpPr>
          <p:cNvPr id="3532" name="Google Shape;3532;p36"/>
          <p:cNvSpPr txBox="1"/>
          <p:nvPr/>
        </p:nvSpPr>
        <p:spPr>
          <a:xfrm>
            <a:off x="129540" y="2640750"/>
            <a:ext cx="2799263" cy="894253"/>
          </a:xfrm>
          <a:prstGeom prst="rect">
            <a:avLst/>
          </a:prstGeom>
          <a:noFill/>
          <a:ln>
            <a:noFill/>
          </a:ln>
        </p:spPr>
        <p:txBody>
          <a:bodyPr spcFirstLastPara="1" wrap="square" lIns="0" tIns="0" rIns="0" bIns="0" anchor="ctr" anchorCtr="0">
            <a:noAutofit/>
          </a:bodyPr>
          <a:lstStyle/>
          <a:p>
            <a:pPr algn="r"/>
            <a:r>
              <a:rPr lang="en-US" sz="1575">
                <a:solidFill>
                  <a:schemeClr val="tx2">
                    <a:lumMod val="50000"/>
                  </a:schemeClr>
                </a:solidFill>
                <a:latin typeface="Calibri"/>
                <a:sym typeface="Varela"/>
              </a:rPr>
              <a:t>It is found across different languages, genders, socioeconomic status</a:t>
            </a:r>
            <a:endParaRPr sz="1575">
              <a:solidFill>
                <a:schemeClr val="tx2">
                  <a:lumMod val="50000"/>
                </a:schemeClr>
              </a:solidFill>
              <a:latin typeface="Calibri"/>
              <a:sym typeface="Varela"/>
            </a:endParaRPr>
          </a:p>
        </p:txBody>
      </p:sp>
      <p:sp>
        <p:nvSpPr>
          <p:cNvPr id="3533" name="Google Shape;3533;p36"/>
          <p:cNvSpPr txBox="1"/>
          <p:nvPr/>
        </p:nvSpPr>
        <p:spPr>
          <a:xfrm>
            <a:off x="6495900" y="2266575"/>
            <a:ext cx="1928100" cy="354000"/>
          </a:xfrm>
          <a:prstGeom prst="rect">
            <a:avLst/>
          </a:prstGeom>
          <a:noFill/>
          <a:ln>
            <a:noFill/>
          </a:ln>
        </p:spPr>
        <p:txBody>
          <a:bodyPr spcFirstLastPara="1" wrap="square" lIns="0" tIns="0" rIns="0" bIns="0" anchor="ctr" anchorCtr="0">
            <a:noAutofit/>
          </a:bodyPr>
          <a:lstStyle/>
          <a:p>
            <a:r>
              <a:rPr lang="en-US" sz="2000" b="1">
                <a:solidFill>
                  <a:schemeClr val="dk1"/>
                </a:solidFill>
                <a:latin typeface="Didact Gothic"/>
                <a:ea typeface="Didact Gothic"/>
                <a:cs typeface="Didact Gothic"/>
                <a:sym typeface="Didact Gothic"/>
              </a:rPr>
              <a:t>Early Intervention</a:t>
            </a:r>
            <a:endParaRPr sz="2000" b="1">
              <a:solidFill>
                <a:schemeClr val="dk1"/>
              </a:solidFill>
              <a:latin typeface="Didact Gothic"/>
              <a:ea typeface="Didact Gothic"/>
              <a:cs typeface="Didact Gothic"/>
              <a:sym typeface="Didact Gothic"/>
            </a:endParaRPr>
          </a:p>
        </p:txBody>
      </p:sp>
      <p:sp>
        <p:nvSpPr>
          <p:cNvPr id="3534" name="Google Shape;3534;p36"/>
          <p:cNvSpPr txBox="1"/>
          <p:nvPr/>
        </p:nvSpPr>
        <p:spPr>
          <a:xfrm>
            <a:off x="6410675" y="2620575"/>
            <a:ext cx="2069598" cy="1099366"/>
          </a:xfrm>
          <a:prstGeom prst="rect">
            <a:avLst/>
          </a:prstGeom>
          <a:noFill/>
          <a:ln>
            <a:noFill/>
          </a:ln>
        </p:spPr>
        <p:txBody>
          <a:bodyPr spcFirstLastPara="1" wrap="square" lIns="0" tIns="0" rIns="0" bIns="0" anchor="ctr" anchorCtr="0">
            <a:noAutofit/>
          </a:bodyPr>
          <a:lstStyle/>
          <a:p>
            <a:r>
              <a:rPr lang="en-US" sz="1575">
                <a:solidFill>
                  <a:schemeClr val="tx2">
                    <a:lumMod val="50000"/>
                  </a:schemeClr>
                </a:solidFill>
                <a:latin typeface="Calibri"/>
                <a:sym typeface="Varela"/>
              </a:rPr>
              <a:t> Intervention takes 4x as long in 4th grade vs. late kinder. (IDA 2022)</a:t>
            </a:r>
            <a:endParaRPr sz="1575">
              <a:solidFill>
                <a:schemeClr val="tx2">
                  <a:lumMod val="50000"/>
                </a:schemeClr>
              </a:solidFill>
              <a:latin typeface="Calibri"/>
              <a:sym typeface="Varela"/>
            </a:endParaRPr>
          </a:p>
        </p:txBody>
      </p:sp>
      <p:cxnSp>
        <p:nvCxnSpPr>
          <p:cNvPr id="3535" name="Google Shape;3535;p36"/>
          <p:cNvCxnSpPr>
            <a:cxnSpLocks/>
            <a:stCxn id="3530" idx="2"/>
          </p:cNvCxnSpPr>
          <p:nvPr/>
        </p:nvCxnSpPr>
        <p:spPr>
          <a:xfrm flipH="1">
            <a:off x="4572002" y="2343150"/>
            <a:ext cx="14100" cy="1262400"/>
          </a:xfrm>
          <a:prstGeom prst="straightConnector1">
            <a:avLst/>
          </a:prstGeom>
          <a:noFill/>
          <a:ln w="19050" cap="flat" cmpd="sng">
            <a:solidFill>
              <a:schemeClr val="accent3"/>
            </a:solidFill>
            <a:prstDash val="solid"/>
            <a:round/>
            <a:headEnd type="none" w="med" len="med"/>
            <a:tailEnd type="oval" w="med" len="med"/>
          </a:ln>
        </p:spPr>
      </p:cxnSp>
      <p:cxnSp>
        <p:nvCxnSpPr>
          <p:cNvPr id="3536" name="Google Shape;3536;p36"/>
          <p:cNvCxnSpPr/>
          <p:nvPr/>
        </p:nvCxnSpPr>
        <p:spPr>
          <a:xfrm>
            <a:off x="2788950" y="3853800"/>
            <a:ext cx="755700" cy="0"/>
          </a:xfrm>
          <a:prstGeom prst="straightConnector1">
            <a:avLst/>
          </a:prstGeom>
          <a:noFill/>
          <a:ln w="19050" cap="flat" cmpd="sng">
            <a:solidFill>
              <a:schemeClr val="accent3"/>
            </a:solidFill>
            <a:prstDash val="solid"/>
            <a:round/>
            <a:headEnd type="none" w="med" len="med"/>
            <a:tailEnd type="oval" w="med" len="med"/>
          </a:ln>
        </p:spPr>
      </p:cxnSp>
      <p:cxnSp>
        <p:nvCxnSpPr>
          <p:cNvPr id="3537" name="Google Shape;3537;p36"/>
          <p:cNvCxnSpPr/>
          <p:nvPr/>
        </p:nvCxnSpPr>
        <p:spPr>
          <a:xfrm>
            <a:off x="5656100" y="3853800"/>
            <a:ext cx="755700" cy="0"/>
          </a:xfrm>
          <a:prstGeom prst="straightConnector1">
            <a:avLst/>
          </a:prstGeom>
          <a:noFill/>
          <a:ln w="19050" cap="flat" cmpd="sng">
            <a:solidFill>
              <a:schemeClr val="accent3"/>
            </a:solidFill>
            <a:prstDash val="solid"/>
            <a:round/>
            <a:headEnd type="oval" w="med" len="med"/>
            <a:tailEnd type="none" w="med" len="med"/>
          </a:ln>
        </p:spPr>
      </p:cxnSp>
      <p:cxnSp>
        <p:nvCxnSpPr>
          <p:cNvPr id="3538" name="Google Shape;3538;p36"/>
          <p:cNvCxnSpPr/>
          <p:nvPr/>
        </p:nvCxnSpPr>
        <p:spPr>
          <a:xfrm>
            <a:off x="2789550" y="2494250"/>
            <a:ext cx="1085400" cy="1018500"/>
          </a:xfrm>
          <a:prstGeom prst="bentConnector3">
            <a:avLst>
              <a:gd name="adj1" fmla="val 50000"/>
            </a:avLst>
          </a:prstGeom>
          <a:noFill/>
          <a:ln w="19050" cap="flat" cmpd="sng">
            <a:solidFill>
              <a:schemeClr val="accent3"/>
            </a:solidFill>
            <a:prstDash val="solid"/>
            <a:round/>
            <a:headEnd type="none" w="med" len="med"/>
            <a:tailEnd type="oval" w="med" len="med"/>
          </a:ln>
        </p:spPr>
      </p:cxnSp>
      <p:cxnSp>
        <p:nvCxnSpPr>
          <p:cNvPr id="3539" name="Google Shape;3539;p36"/>
          <p:cNvCxnSpPr/>
          <p:nvPr/>
        </p:nvCxnSpPr>
        <p:spPr>
          <a:xfrm flipH="1">
            <a:off x="5269175" y="2495525"/>
            <a:ext cx="1141500" cy="1017000"/>
          </a:xfrm>
          <a:prstGeom prst="bentConnector3">
            <a:avLst>
              <a:gd name="adj1" fmla="val 50000"/>
            </a:avLst>
          </a:prstGeom>
          <a:noFill/>
          <a:ln w="19050" cap="flat" cmpd="sng">
            <a:solidFill>
              <a:schemeClr val="accent3"/>
            </a:solidFill>
            <a:prstDash val="solid"/>
            <a:round/>
            <a:headEnd type="none" w="med" len="med"/>
            <a:tailEnd type="oval" w="med" len="med"/>
          </a:ln>
        </p:spPr>
      </p:cxnSp>
    </p:spTree>
    <p:extLst>
      <p:ext uri="{BB962C8B-B14F-4D97-AF65-F5344CB8AC3E}">
        <p14:creationId xmlns:p14="http://schemas.microsoft.com/office/powerpoint/2010/main" val="19269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5" grpId="0"/>
      <p:bldP spid="3526" grpId="0"/>
      <p:bldP spid="3527" grpId="0"/>
      <p:bldP spid="3528" grpId="0"/>
      <p:bldP spid="3529" grpId="0"/>
      <p:bldP spid="3530" grpId="0"/>
      <p:bldP spid="3531" grpId="0"/>
      <p:bldP spid="3532" grpId="0"/>
      <p:bldP spid="3533" grpId="0"/>
      <p:bldP spid="35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8255-2EF0-66D5-D7A6-6972256B468C}"/>
              </a:ext>
            </a:extLst>
          </p:cNvPr>
          <p:cNvSpPr>
            <a:spLocks noGrp="1"/>
          </p:cNvSpPr>
          <p:nvPr>
            <p:ph type="title"/>
          </p:nvPr>
        </p:nvSpPr>
        <p:spPr>
          <a:xfrm>
            <a:off x="525232" y="125914"/>
            <a:ext cx="7717500" cy="478200"/>
          </a:xfrm>
        </p:spPr>
        <p:txBody>
          <a:bodyPr/>
          <a:lstStyle/>
          <a:p>
            <a:r>
              <a:rPr lang="en-US" sz="2800" u="sng"/>
              <a:t>Risk Factors by Grade</a:t>
            </a:r>
          </a:p>
        </p:txBody>
      </p:sp>
      <p:graphicFrame>
        <p:nvGraphicFramePr>
          <p:cNvPr id="3" name="Diagram 3">
            <a:extLst>
              <a:ext uri="{FF2B5EF4-FFF2-40B4-BE49-F238E27FC236}">
                <a16:creationId xmlns:a16="http://schemas.microsoft.com/office/drawing/2014/main" id="{7C871ED5-EDA5-25DD-992B-A2F367DD102B}"/>
              </a:ext>
            </a:extLst>
          </p:cNvPr>
          <p:cNvGraphicFramePr/>
          <p:nvPr>
            <p:extLst>
              <p:ext uri="{D42A27DB-BD31-4B8C-83A1-F6EECF244321}">
                <p14:modId xmlns:p14="http://schemas.microsoft.com/office/powerpoint/2010/main" val="1659658313"/>
              </p:ext>
            </p:extLst>
          </p:nvPr>
        </p:nvGraphicFramePr>
        <p:xfrm>
          <a:off x="338389" y="727911"/>
          <a:ext cx="8331867" cy="429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153778"/>
      </p:ext>
    </p:extLst>
  </p:cSld>
  <p:clrMapOvr>
    <a:masterClrMapping/>
  </p:clrMapOvr>
</p:sld>
</file>

<file path=ppt/theme/theme1.xml><?xml version="1.0" encoding="utf-8"?>
<a:theme xmlns:a="http://schemas.openxmlformats.org/drawingml/2006/main" name="Book Lovers by Slidesgo">
  <a:themeElements>
    <a:clrScheme name="Simple Light">
      <a:dk1>
        <a:srgbClr val="24598B"/>
      </a:dk1>
      <a:lt1>
        <a:srgbClr val="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9A533122975B46A55F60C9E90C2E3E" ma:contentTypeVersion="15" ma:contentTypeDescription="Create a new document." ma:contentTypeScope="" ma:versionID="960ecc7e1ecda442984cebd9d54636b3">
  <xsd:schema xmlns:xsd="http://www.w3.org/2001/XMLSchema" xmlns:xs="http://www.w3.org/2001/XMLSchema" xmlns:p="http://schemas.microsoft.com/office/2006/metadata/properties" xmlns:ns2="f143ec07-068f-41e4-96ff-f2b2ba5396c5" xmlns:ns3="143048bb-2f0b-455e-a06f-f545e4063df9" targetNamespace="http://schemas.microsoft.com/office/2006/metadata/properties" ma:root="true" ma:fieldsID="46ca791ffa01c47f8ff320341f2efae0" ns2:_="" ns3:_="">
    <xsd:import namespace="f143ec07-068f-41e4-96ff-f2b2ba5396c5"/>
    <xsd:import namespace="143048bb-2f0b-455e-a06f-f545e4063d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3ec07-068f-41e4-96ff-f2b2ba539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fb6a9a1-c749-49eb-98c8-e075bc3f468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048bb-2f0b-455e-a06f-f545e4063df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9f37597-dc47-4acc-9775-9c528661cdbf}" ma:internalName="TaxCatchAll" ma:showField="CatchAllData" ma:web="143048bb-2f0b-455e-a06f-f545e4063d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3048bb-2f0b-455e-a06f-f545e4063df9" xsi:nil="true"/>
    <lcf76f155ced4ddcb4097134ff3c332f xmlns="f143ec07-068f-41e4-96ff-f2b2ba5396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754435-FB9E-4D9A-8596-79FB6A18CB9A}">
  <ds:schemaRefs>
    <ds:schemaRef ds:uri="http://schemas.microsoft.com/sharepoint/v3/contenttype/forms"/>
  </ds:schemaRefs>
</ds:datastoreItem>
</file>

<file path=customXml/itemProps2.xml><?xml version="1.0" encoding="utf-8"?>
<ds:datastoreItem xmlns:ds="http://schemas.openxmlformats.org/officeDocument/2006/customXml" ds:itemID="{4257CC17-3A14-47FB-ADE6-368ED303BCE5}">
  <ds:schemaRefs>
    <ds:schemaRef ds:uri="143048bb-2f0b-455e-a06f-f545e4063df9"/>
    <ds:schemaRef ds:uri="f143ec07-068f-41e4-96ff-f2b2ba539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3BD1FD-ED12-4EFD-B111-6DCC51A0DB71}">
  <ds:schemaRefs>
    <ds:schemaRef ds:uri="143048bb-2f0b-455e-a06f-f545e4063df9"/>
    <ds:schemaRef ds:uri="f143ec07-068f-41e4-96ff-f2b2ba5396c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43</Slides>
  <Notes>3</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Book Lovers by Slidesgo</vt:lpstr>
      <vt:lpstr>Dyslexia &amp; Related Disorders Parent Night</vt:lpstr>
      <vt:lpstr>Welcome &amp; Introductions</vt:lpstr>
      <vt:lpstr>Overview &amp; Objectives</vt:lpstr>
      <vt:lpstr>PowerPoint Presentation</vt:lpstr>
      <vt:lpstr>Dyslexia- What is it?</vt:lpstr>
      <vt:lpstr>Primary Characteristics</vt:lpstr>
      <vt:lpstr>Primary Characteristics</vt:lpstr>
      <vt:lpstr>Dyslexia Basics</vt:lpstr>
      <vt:lpstr>Risk Factors by Grade</vt:lpstr>
      <vt:lpstr>Dyslexic Thinking Strength </vt:lpstr>
      <vt:lpstr>Dyslexia Screening Process</vt:lpstr>
      <vt:lpstr>Dysgraphia - What is it?</vt:lpstr>
      <vt:lpstr>Dysgraphia Characteristics</vt:lpstr>
      <vt:lpstr>Formal Evaluation for Dyslexia/ Dysgraphia</vt:lpstr>
      <vt:lpstr>Identification Process: Dyslexia</vt:lpstr>
      <vt:lpstr>Identification Process: Dysgraphia</vt:lpstr>
      <vt:lpstr>PowerPoint Presentation</vt:lpstr>
      <vt:lpstr>PowerPoint Presentation</vt:lpstr>
      <vt:lpstr>Changes to the Law regarding 504 students – HB 3928 Updates</vt:lpstr>
      <vt:lpstr>Changes to the Law regarding 504 students – HB 3928 Updates</vt:lpstr>
      <vt:lpstr>Changes to the Law regarding 504 students – HB 3928 Updates</vt:lpstr>
      <vt:lpstr>Teaching Strategies, Interventions, and  Accommodations/Modifications</vt:lpstr>
      <vt:lpstr>Dyslexia Instruction </vt:lpstr>
      <vt:lpstr>Dyslexia Instruction </vt:lpstr>
      <vt:lpstr>MTA Intervention</vt:lpstr>
      <vt:lpstr>MTA Intervention</vt:lpstr>
      <vt:lpstr>MTA  Intervention</vt:lpstr>
      <vt:lpstr>MTA Progress Report</vt:lpstr>
      <vt:lpstr>Lexia Program</vt:lpstr>
      <vt:lpstr>Lexia Parent Resource Hub</vt:lpstr>
      <vt:lpstr>Accommodations &amp; Modifications</vt:lpstr>
      <vt:lpstr>Common Accommodations</vt:lpstr>
      <vt:lpstr>Tech Tools</vt:lpstr>
      <vt:lpstr>Implications for Math/Science/Social Studies </vt:lpstr>
      <vt:lpstr>Resources for Parents</vt:lpstr>
      <vt:lpstr>Resources for Parents</vt:lpstr>
      <vt:lpstr>Resources for Parents</vt:lpstr>
      <vt:lpstr>Parent Handouts</vt:lpstr>
      <vt:lpstr>Parent Handouts</vt:lpstr>
      <vt:lpstr>Question  &amp; Answer</vt:lpstr>
      <vt:lpstr>Contact Information</vt:lpstr>
      <vt:lpstr>Citations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&amp; Related Disorders Parent Night</dc:title>
  <dc:creator>Karena Hayes</dc:creator>
  <cp:revision>11</cp:revision>
  <dcterms:modified xsi:type="dcterms:W3CDTF">2023-10-18T21:23:55Z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0x010100B89A533122975B46A55F60C9E90C2E3E</vt:lpwstr>
  </property>
  <property fmtid="{D5CDD505-2E9C-101B-9397-08002B2CF9AE}" pid="3" name="MediaServiceImageTags">
    <vt:lpwstr/>
  </property>
</Properties>
</file>